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4.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theme/theme32.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3.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4.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5.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6.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7.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8.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9.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0.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1.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2.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5.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6.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7.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8.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9.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0.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1.xml" ContentType="application/vnd.openxmlformats-officedocument.theme+xml"/>
  <Override PartName="/ppt/slideLayouts/slideLayout520.xml" ContentType="application/vnd.openxmlformats-officedocument.presentationml.slideLayout+xml"/>
  <Override PartName="/ppt/theme/theme52.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3.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885" r:id="rId3"/>
    <p:sldMasterId id="2147484152" r:id="rId4"/>
    <p:sldMasterId id="2147484231" r:id="rId5"/>
    <p:sldMasterId id="2147485060" r:id="rId6"/>
    <p:sldMasterId id="2147485108" r:id="rId7"/>
    <p:sldMasterId id="2147485120" r:id="rId8"/>
    <p:sldMasterId id="2147485132" r:id="rId9"/>
    <p:sldMasterId id="2147485144" r:id="rId10"/>
    <p:sldMasterId id="2147485192" r:id="rId11"/>
    <p:sldMasterId id="2147485253" r:id="rId12"/>
    <p:sldMasterId id="2147485265" r:id="rId13"/>
    <p:sldMasterId id="2147485289" r:id="rId14"/>
    <p:sldMasterId id="2147485337" r:id="rId15"/>
    <p:sldMasterId id="2147485349" r:id="rId16"/>
    <p:sldMasterId id="2147485385" r:id="rId17"/>
    <p:sldMasterId id="2147485408" r:id="rId18"/>
    <p:sldMasterId id="2147485420" r:id="rId19"/>
    <p:sldMasterId id="2147485456" r:id="rId20"/>
    <p:sldMasterId id="2147485468" r:id="rId21"/>
    <p:sldMasterId id="2147485480" r:id="rId22"/>
    <p:sldMasterId id="2147485492" r:id="rId23"/>
    <p:sldMasterId id="2147485890" r:id="rId24"/>
    <p:sldMasterId id="2147485914" r:id="rId25"/>
    <p:sldMasterId id="2147485926" r:id="rId26"/>
    <p:sldMasterId id="2147485962" r:id="rId27"/>
    <p:sldMasterId id="2147485986" r:id="rId28"/>
    <p:sldMasterId id="2147486059" r:id="rId29"/>
    <p:sldMasterId id="2147486071" r:id="rId30"/>
    <p:sldMasterId id="2147486095" r:id="rId31"/>
    <p:sldMasterId id="2147486155" r:id="rId32"/>
    <p:sldMasterId id="2147486157" r:id="rId33"/>
    <p:sldMasterId id="2147486181" r:id="rId34"/>
    <p:sldMasterId id="2147486193" r:id="rId35"/>
    <p:sldMasterId id="2147486245" r:id="rId36"/>
    <p:sldMasterId id="2147486259" r:id="rId37"/>
    <p:sldMasterId id="2147486271" r:id="rId38"/>
    <p:sldMasterId id="2147486283" r:id="rId39"/>
    <p:sldMasterId id="2147486295" r:id="rId40"/>
    <p:sldMasterId id="2147486307" r:id="rId41"/>
    <p:sldMasterId id="2147486319" r:id="rId42"/>
    <p:sldMasterId id="2147486334" r:id="rId43"/>
    <p:sldMasterId id="2147486346" r:id="rId44"/>
    <p:sldMasterId id="2147486358" r:id="rId45"/>
    <p:sldMasterId id="2147486370" r:id="rId46"/>
    <p:sldMasterId id="2147486381" r:id="rId47"/>
    <p:sldMasterId id="2147486393" r:id="rId48"/>
    <p:sldMasterId id="2147486405" r:id="rId49"/>
    <p:sldMasterId id="2147486417" r:id="rId50"/>
    <p:sldMasterId id="2147486441" r:id="rId51"/>
    <p:sldMasterId id="2147486445" r:id="rId52"/>
    <p:sldMasterId id="2147486448" r:id="rId53"/>
    <p:sldMasterId id="2147486451" r:id="rId54"/>
  </p:sldMasterIdLst>
  <p:notesMasterIdLst>
    <p:notesMasterId r:id="rId169"/>
  </p:notesMasterIdLst>
  <p:sldIdLst>
    <p:sldId id="435" r:id="rId55"/>
    <p:sldId id="1165" r:id="rId56"/>
    <p:sldId id="1167" r:id="rId57"/>
    <p:sldId id="1202" r:id="rId58"/>
    <p:sldId id="1203" r:id="rId59"/>
    <p:sldId id="1148" r:id="rId60"/>
    <p:sldId id="1180" r:id="rId61"/>
    <p:sldId id="1142" r:id="rId62"/>
    <p:sldId id="1146" r:id="rId63"/>
    <p:sldId id="1061" r:id="rId64"/>
    <p:sldId id="297" r:id="rId65"/>
    <p:sldId id="1157" r:id="rId66"/>
    <p:sldId id="1158" r:id="rId67"/>
    <p:sldId id="1159" r:id="rId68"/>
    <p:sldId id="1160" r:id="rId69"/>
    <p:sldId id="1162" r:id="rId70"/>
    <p:sldId id="1144" r:id="rId71"/>
    <p:sldId id="1183" r:id="rId72"/>
    <p:sldId id="358" r:id="rId73"/>
    <p:sldId id="1075" r:id="rId74"/>
    <p:sldId id="1173" r:id="rId75"/>
    <p:sldId id="366" r:id="rId76"/>
    <p:sldId id="1009" r:id="rId77"/>
    <p:sldId id="381" r:id="rId78"/>
    <p:sldId id="359" r:id="rId79"/>
    <p:sldId id="335" r:id="rId80"/>
    <p:sldId id="633" r:id="rId81"/>
    <p:sldId id="634" r:id="rId82"/>
    <p:sldId id="361" r:id="rId83"/>
    <p:sldId id="635" r:id="rId84"/>
    <p:sldId id="1017" r:id="rId85"/>
    <p:sldId id="640" r:id="rId86"/>
    <p:sldId id="641" r:id="rId87"/>
    <p:sldId id="663" r:id="rId88"/>
    <p:sldId id="1019" r:id="rId89"/>
    <p:sldId id="1021" r:id="rId90"/>
    <p:sldId id="1020" r:id="rId91"/>
    <p:sldId id="666" r:id="rId92"/>
    <p:sldId id="362" r:id="rId93"/>
    <p:sldId id="667" r:id="rId94"/>
    <p:sldId id="1028" r:id="rId95"/>
    <p:sldId id="1185" r:id="rId96"/>
    <p:sldId id="363" r:id="rId97"/>
    <p:sldId id="700" r:id="rId98"/>
    <p:sldId id="709" r:id="rId99"/>
    <p:sldId id="711" r:id="rId100"/>
    <p:sldId id="715" r:id="rId101"/>
    <p:sldId id="717" r:id="rId102"/>
    <p:sldId id="732" r:id="rId103"/>
    <p:sldId id="364" r:id="rId104"/>
    <p:sldId id="738" r:id="rId105"/>
    <p:sldId id="740" r:id="rId106"/>
    <p:sldId id="753" r:id="rId107"/>
    <p:sldId id="754" r:id="rId108"/>
    <p:sldId id="412" r:id="rId109"/>
    <p:sldId id="1186" r:id="rId110"/>
    <p:sldId id="365" r:id="rId111"/>
    <p:sldId id="1047" r:id="rId112"/>
    <p:sldId id="1048" r:id="rId113"/>
    <p:sldId id="1050" r:id="rId114"/>
    <p:sldId id="355" r:id="rId115"/>
    <p:sldId id="757" r:id="rId116"/>
    <p:sldId id="758" r:id="rId117"/>
    <p:sldId id="769" r:id="rId118"/>
    <p:sldId id="759" r:id="rId119"/>
    <p:sldId id="760" r:id="rId120"/>
    <p:sldId id="777" r:id="rId121"/>
    <p:sldId id="794" r:id="rId122"/>
    <p:sldId id="356" r:id="rId123"/>
    <p:sldId id="1008" r:id="rId124"/>
    <p:sldId id="797" r:id="rId125"/>
    <p:sldId id="811" r:id="rId126"/>
    <p:sldId id="1188" r:id="rId127"/>
    <p:sldId id="812" r:id="rId128"/>
    <p:sldId id="1015" r:id="rId129"/>
    <p:sldId id="1016" r:id="rId130"/>
    <p:sldId id="1189" r:id="rId131"/>
    <p:sldId id="1054" r:id="rId132"/>
    <p:sldId id="354" r:id="rId133"/>
    <p:sldId id="1066" r:id="rId134"/>
    <p:sldId id="1072" r:id="rId135"/>
    <p:sldId id="1087" r:id="rId136"/>
    <p:sldId id="1115" r:id="rId137"/>
    <p:sldId id="1121" r:id="rId138"/>
    <p:sldId id="1190" r:id="rId139"/>
    <p:sldId id="1191" r:id="rId140"/>
    <p:sldId id="1168" r:id="rId141"/>
    <p:sldId id="1169" r:id="rId142"/>
    <p:sldId id="1195" r:id="rId143"/>
    <p:sldId id="938" r:id="rId144"/>
    <p:sldId id="939" r:id="rId145"/>
    <p:sldId id="944" r:id="rId146"/>
    <p:sldId id="956" r:id="rId147"/>
    <p:sldId id="1196" r:id="rId148"/>
    <p:sldId id="1201" r:id="rId149"/>
    <p:sldId id="1197" r:id="rId150"/>
    <p:sldId id="1176" r:id="rId151"/>
    <p:sldId id="1213" r:id="rId152"/>
    <p:sldId id="1199" r:id="rId153"/>
    <p:sldId id="466" r:id="rId154"/>
    <p:sldId id="477" r:id="rId155"/>
    <p:sldId id="1014" r:id="rId156"/>
    <p:sldId id="486" r:id="rId157"/>
    <p:sldId id="507" r:id="rId158"/>
    <p:sldId id="1200" r:id="rId159"/>
    <p:sldId id="520" r:id="rId160"/>
    <p:sldId id="543" r:id="rId161"/>
    <p:sldId id="1178" r:id="rId162"/>
    <p:sldId id="1179" r:id="rId163"/>
    <p:sldId id="1177" r:id="rId164"/>
    <p:sldId id="1153" r:id="rId165"/>
    <p:sldId id="1187" r:id="rId166"/>
    <p:sldId id="449" r:id="rId167"/>
    <p:sldId id="1155" r:id="rId168"/>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D062E4DB-D519-C948-AA33-A7D4F10ACC0D}">
          <p14:sldIdLst>
            <p14:sldId id="435"/>
            <p14:sldId id="1165"/>
            <p14:sldId id="1167"/>
            <p14:sldId id="1202"/>
            <p14:sldId id="1203"/>
            <p14:sldId id="1148"/>
            <p14:sldId id="1180"/>
            <p14:sldId id="1142"/>
            <p14:sldId id="1146"/>
            <p14:sldId id="1061"/>
            <p14:sldId id="297"/>
            <p14:sldId id="1157"/>
            <p14:sldId id="1158"/>
            <p14:sldId id="1159"/>
            <p14:sldId id="1160"/>
            <p14:sldId id="1162"/>
            <p14:sldId id="1144"/>
            <p14:sldId id="1183"/>
          </p14:sldIdLst>
        </p14:section>
        <p14:section name="Chapters" id="{DFC1935A-57F3-3343-BE01-3EC666A9CF17}">
          <p14:sldIdLst>
            <p14:sldId id="358"/>
            <p14:sldId id="1075"/>
            <p14:sldId id="1173"/>
            <p14:sldId id="366"/>
            <p14:sldId id="1009"/>
            <p14:sldId id="381"/>
            <p14:sldId id="359"/>
            <p14:sldId id="335"/>
            <p14:sldId id="633"/>
            <p14:sldId id="634"/>
            <p14:sldId id="361"/>
            <p14:sldId id="635"/>
            <p14:sldId id="1017"/>
            <p14:sldId id="640"/>
            <p14:sldId id="641"/>
            <p14:sldId id="663"/>
            <p14:sldId id="1019"/>
            <p14:sldId id="1021"/>
            <p14:sldId id="1020"/>
            <p14:sldId id="666"/>
            <p14:sldId id="362"/>
            <p14:sldId id="667"/>
            <p14:sldId id="1028"/>
            <p14:sldId id="1185"/>
            <p14:sldId id="363"/>
            <p14:sldId id="700"/>
            <p14:sldId id="709"/>
            <p14:sldId id="711"/>
            <p14:sldId id="715"/>
            <p14:sldId id="717"/>
            <p14:sldId id="732"/>
            <p14:sldId id="364"/>
            <p14:sldId id="738"/>
            <p14:sldId id="740"/>
            <p14:sldId id="753"/>
            <p14:sldId id="754"/>
            <p14:sldId id="412"/>
            <p14:sldId id="1186"/>
            <p14:sldId id="365"/>
            <p14:sldId id="1047"/>
            <p14:sldId id="1048"/>
            <p14:sldId id="1050"/>
            <p14:sldId id="355"/>
            <p14:sldId id="757"/>
            <p14:sldId id="758"/>
            <p14:sldId id="769"/>
            <p14:sldId id="759"/>
            <p14:sldId id="760"/>
            <p14:sldId id="777"/>
            <p14:sldId id="794"/>
            <p14:sldId id="356"/>
            <p14:sldId id="1008"/>
            <p14:sldId id="797"/>
            <p14:sldId id="811"/>
            <p14:sldId id="1188"/>
            <p14:sldId id="812"/>
            <p14:sldId id="1015"/>
            <p14:sldId id="1016"/>
            <p14:sldId id="1189"/>
            <p14:sldId id="1054"/>
            <p14:sldId id="354"/>
            <p14:sldId id="1066"/>
            <p14:sldId id="1072"/>
            <p14:sldId id="1087"/>
            <p14:sldId id="1115"/>
            <p14:sldId id="1121"/>
            <p14:sldId id="1190"/>
            <p14:sldId id="1191"/>
            <p14:sldId id="1168"/>
            <p14:sldId id="1169"/>
            <p14:sldId id="1195"/>
            <p14:sldId id="938"/>
            <p14:sldId id="939"/>
            <p14:sldId id="944"/>
            <p14:sldId id="956"/>
            <p14:sldId id="1196"/>
            <p14:sldId id="1201"/>
            <p14:sldId id="1197"/>
            <p14:sldId id="1176"/>
            <p14:sldId id="1213"/>
            <p14:sldId id="1199"/>
            <p14:sldId id="466"/>
            <p14:sldId id="477"/>
            <p14:sldId id="1014"/>
            <p14:sldId id="486"/>
            <p14:sldId id="507"/>
            <p14:sldId id="1200"/>
            <p14:sldId id="520"/>
            <p14:sldId id="543"/>
          </p14:sldIdLst>
        </p14:section>
        <p14:section name="Conclusion" id="{EDA5D71B-A91D-A042-8A1F-5F7CAF294137}">
          <p14:sldIdLst>
            <p14:sldId id="1178"/>
            <p14:sldId id="1179"/>
            <p14:sldId id="1177"/>
            <p14:sldId id="1153"/>
            <p14:sldId id="1187"/>
            <p14:sldId id="449"/>
            <p14:sldId id="1155"/>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CF26C"/>
    <a:srgbClr val="FFFFFF"/>
    <a:srgbClr val="EAEAEA"/>
    <a:srgbClr val="DDDDDD"/>
    <a:srgbClr val="CCFFCC"/>
    <a:srgbClr val="CCFF99"/>
    <a:srgbClr val="CCFFFF"/>
    <a:srgbClr val="EEF57B"/>
    <a:srgbClr val="8D10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93" autoAdjust="0"/>
    <p:restoredTop sz="85304" autoAdjust="0"/>
  </p:normalViewPr>
  <p:slideViewPr>
    <p:cSldViewPr>
      <p:cViewPr varScale="1">
        <p:scale>
          <a:sx n="130" d="100"/>
          <a:sy n="130" d="100"/>
        </p:scale>
        <p:origin x="2016" y="176"/>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p:scale>
        <a:sx n="90" d="100"/>
        <a:sy n="90" d="100"/>
      </p:scale>
      <p:origin x="0" y="1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9.xml"/><Relationship Id="rId84" Type="http://schemas.openxmlformats.org/officeDocument/2006/relationships/slide" Target="slides/slide30.xml"/><Relationship Id="rId138" Type="http://schemas.openxmlformats.org/officeDocument/2006/relationships/slide" Target="slides/slide84.xml"/><Relationship Id="rId159" Type="http://schemas.openxmlformats.org/officeDocument/2006/relationships/slide" Target="slides/slide105.xml"/><Relationship Id="rId170" Type="http://schemas.openxmlformats.org/officeDocument/2006/relationships/presProps" Target="presProps.xml"/><Relationship Id="rId107" Type="http://schemas.openxmlformats.org/officeDocument/2006/relationships/slide" Target="slides/slide5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0.xml"/><Relationship Id="rId128" Type="http://schemas.openxmlformats.org/officeDocument/2006/relationships/slide" Target="slides/slide74.xml"/><Relationship Id="rId149" Type="http://schemas.openxmlformats.org/officeDocument/2006/relationships/slide" Target="slides/slide95.xml"/><Relationship Id="rId5" Type="http://schemas.openxmlformats.org/officeDocument/2006/relationships/slideMaster" Target="slideMasters/slideMaster5.xml"/><Relationship Id="rId95" Type="http://schemas.openxmlformats.org/officeDocument/2006/relationships/slide" Target="slides/slide41.xml"/><Relationship Id="rId160" Type="http://schemas.openxmlformats.org/officeDocument/2006/relationships/slide" Target="slides/slide10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0.xml"/><Relationship Id="rId118" Type="http://schemas.openxmlformats.org/officeDocument/2006/relationships/slide" Target="slides/slide64.xml"/><Relationship Id="rId139" Type="http://schemas.openxmlformats.org/officeDocument/2006/relationships/slide" Target="slides/slide85.xml"/><Relationship Id="rId85" Type="http://schemas.openxmlformats.org/officeDocument/2006/relationships/slide" Target="slides/slide31.xml"/><Relationship Id="rId150" Type="http://schemas.openxmlformats.org/officeDocument/2006/relationships/slide" Target="slides/slide96.xml"/><Relationship Id="rId171"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4.xml"/><Relationship Id="rId129" Type="http://schemas.openxmlformats.org/officeDocument/2006/relationships/slide" Target="slides/slide75.xml"/><Relationship Id="rId54" Type="http://schemas.openxmlformats.org/officeDocument/2006/relationships/slideMaster" Target="slideMasters/slideMaster54.xml"/><Relationship Id="rId75" Type="http://schemas.openxmlformats.org/officeDocument/2006/relationships/slide" Target="slides/slide21.xml"/><Relationship Id="rId96" Type="http://schemas.openxmlformats.org/officeDocument/2006/relationships/slide" Target="slides/slide42.xml"/><Relationship Id="rId140" Type="http://schemas.openxmlformats.org/officeDocument/2006/relationships/slide" Target="slides/slide86.xml"/><Relationship Id="rId16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119" Type="http://schemas.openxmlformats.org/officeDocument/2006/relationships/slide" Target="slides/slide65.xml"/><Relationship Id="rId44" Type="http://schemas.openxmlformats.org/officeDocument/2006/relationships/slideMaster" Target="slideMasters/slideMaster44.xml"/><Relationship Id="rId60" Type="http://schemas.openxmlformats.org/officeDocument/2006/relationships/slide" Target="slides/slide6.xml"/><Relationship Id="rId65" Type="http://schemas.openxmlformats.org/officeDocument/2006/relationships/slide" Target="slides/slide11.xml"/><Relationship Id="rId81" Type="http://schemas.openxmlformats.org/officeDocument/2006/relationships/slide" Target="slides/slide27.xml"/><Relationship Id="rId86" Type="http://schemas.openxmlformats.org/officeDocument/2006/relationships/slide" Target="slides/slide32.xml"/><Relationship Id="rId130" Type="http://schemas.openxmlformats.org/officeDocument/2006/relationships/slide" Target="slides/slide76.xml"/><Relationship Id="rId135" Type="http://schemas.openxmlformats.org/officeDocument/2006/relationships/slide" Target="slides/slide81.xml"/><Relationship Id="rId151" Type="http://schemas.openxmlformats.org/officeDocument/2006/relationships/slide" Target="slides/slide97.xml"/><Relationship Id="rId156" Type="http://schemas.openxmlformats.org/officeDocument/2006/relationships/slide" Target="slides/slide102.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5.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04" Type="http://schemas.openxmlformats.org/officeDocument/2006/relationships/slide" Target="slides/slide50.xml"/><Relationship Id="rId120" Type="http://schemas.openxmlformats.org/officeDocument/2006/relationships/slide" Target="slides/slide66.xml"/><Relationship Id="rId125" Type="http://schemas.openxmlformats.org/officeDocument/2006/relationships/slide" Target="slides/slide71.xml"/><Relationship Id="rId141" Type="http://schemas.openxmlformats.org/officeDocument/2006/relationships/slide" Target="slides/slide87.xml"/><Relationship Id="rId146" Type="http://schemas.openxmlformats.org/officeDocument/2006/relationships/slide" Target="slides/slide92.xml"/><Relationship Id="rId167"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17.xml"/><Relationship Id="rId92" Type="http://schemas.openxmlformats.org/officeDocument/2006/relationships/slide" Target="slides/slide38.xml"/><Relationship Id="rId162" Type="http://schemas.openxmlformats.org/officeDocument/2006/relationships/slide" Target="slides/slide10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15" Type="http://schemas.openxmlformats.org/officeDocument/2006/relationships/slide" Target="slides/slide61.xml"/><Relationship Id="rId131" Type="http://schemas.openxmlformats.org/officeDocument/2006/relationships/slide" Target="slides/slide77.xml"/><Relationship Id="rId136" Type="http://schemas.openxmlformats.org/officeDocument/2006/relationships/slide" Target="slides/slide82.xml"/><Relationship Id="rId157" Type="http://schemas.openxmlformats.org/officeDocument/2006/relationships/slide" Target="slides/slide103.xml"/><Relationship Id="rId61" Type="http://schemas.openxmlformats.org/officeDocument/2006/relationships/slide" Target="slides/slide7.xml"/><Relationship Id="rId82" Type="http://schemas.openxmlformats.org/officeDocument/2006/relationships/slide" Target="slides/slide28.xml"/><Relationship Id="rId152" Type="http://schemas.openxmlformats.org/officeDocument/2006/relationships/slide" Target="slides/slide98.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106" Type="http://schemas.openxmlformats.org/officeDocument/2006/relationships/slide" Target="slides/slide52.xml"/><Relationship Id="rId127" Type="http://schemas.openxmlformats.org/officeDocument/2006/relationships/slide" Target="slides/slide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78" Type="http://schemas.openxmlformats.org/officeDocument/2006/relationships/slide" Target="slides/slide24.xml"/><Relationship Id="rId94" Type="http://schemas.openxmlformats.org/officeDocument/2006/relationships/slide" Target="slides/slide40.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48" Type="http://schemas.openxmlformats.org/officeDocument/2006/relationships/slide" Target="slides/slide94.xml"/><Relationship Id="rId164" Type="http://schemas.openxmlformats.org/officeDocument/2006/relationships/slide" Target="slides/slide110.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80" Type="http://schemas.openxmlformats.org/officeDocument/2006/relationships/slide" Target="slides/slide26.xml"/><Relationship Id="rId155" Type="http://schemas.openxmlformats.org/officeDocument/2006/relationships/slide" Target="slides/slide10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34695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84FDD6-A946-3242-8F98-4C92ECC0BB71}" type="slidenum">
              <a:rPr lang="en-US" sz="1200">
                <a:solidFill>
                  <a:srgbClr val="000000"/>
                </a:solidFill>
              </a:rPr>
              <a:pPr eaLnBrk="1" hangingPunct="1"/>
              <a:t>10</a:t>
            </a:fld>
            <a:endParaRPr lang="en-US" sz="1200">
              <a:solidFill>
                <a:srgbClr val="000000"/>
              </a:solidFill>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Paul’s first journey from Antioch started churches in modern day Turkey.</a:t>
            </a:r>
          </a:p>
          <a:p>
            <a:pPr eaLnBrk="1" hangingPunct="1"/>
            <a:r>
              <a:rPr lang="en-US" dirty="0">
                <a:latin typeface="Arial" panose="020B0604020202020204" pitchFamily="34" charset="0"/>
                <a:ea typeface="ＭＳ Ｐゴシック" charset="0"/>
                <a:cs typeface="Arial" panose="020B0604020202020204" pitchFamily="34" charset="0"/>
              </a:rPr>
              <a:t>Then his second trip expanded Christianity into Greece where he began the church at Corinth.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D278EC-FA99-2646-871C-23A2D535A2DE}" type="slidenum">
              <a:rPr lang="en-US" sz="1200"/>
              <a:pPr eaLnBrk="1" hangingPunct="1"/>
              <a:t>11</a:t>
            </a:fld>
            <a:endParaRPr lang="en-US"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On Paul’s third trip, he had a longer time in Ephesus where he heard about some problems at Corinth, so he wrote them a letter that we call 1 Corinthians.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12</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8160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13</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410863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14</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5976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15</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6617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16</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7612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68790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74566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106911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7760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22</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23</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24</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26</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27</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28</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33</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34</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35</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432555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36</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38</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40</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40</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41</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99201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45</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47</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48</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49</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p:txBody>
      </p:sp>
    </p:spTree>
    <p:extLst>
      <p:ext uri="{BB962C8B-B14F-4D97-AF65-F5344CB8AC3E}">
        <p14:creationId xmlns:p14="http://schemas.microsoft.com/office/powerpoint/2010/main" val="164296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2969493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48684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58</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59</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60</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62</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2C129-CC7E-B540-9228-3C42CA1D899E}" type="slidenum">
              <a:rPr lang="en-US">
                <a:solidFill>
                  <a:prstClr val="black"/>
                </a:solidFill>
              </a:rPr>
              <a:pPr>
                <a:defRPr/>
              </a:pPr>
              <a:t>63</a:t>
            </a:fld>
            <a:endParaRPr lang="en-US">
              <a:solidFill>
                <a:prstClr val="black"/>
              </a:solidFill>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p:txBody>
      </p:sp>
    </p:spTree>
    <p:extLst>
      <p:ext uri="{BB962C8B-B14F-4D97-AF65-F5344CB8AC3E}">
        <p14:creationId xmlns:p14="http://schemas.microsoft.com/office/powerpoint/2010/main" val="327952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0A29E6-35AC-8F4D-A2B1-D7C5AC0ECF7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436409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8F52E2-1E31-0C4A-8912-FAD71F4A7729}" type="slidenum">
              <a:rPr lang="en-US">
                <a:solidFill>
                  <a:prstClr val="black"/>
                </a:solidFill>
              </a:rPr>
              <a:pPr>
                <a:defRPr/>
              </a:pPr>
              <a:t>65</a:t>
            </a:fld>
            <a:endParaRPr lang="en-US">
              <a:solidFill>
                <a:prstClr val="black"/>
              </a:solidFill>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CFC46-EF1F-E040-B5F4-21E36F470C37}" type="slidenum">
              <a:rPr lang="en-US">
                <a:solidFill>
                  <a:prstClr val="black"/>
                </a:solidFill>
              </a:rPr>
              <a:pPr>
                <a:defRPr/>
              </a:pPr>
              <a:t>66</a:t>
            </a:fld>
            <a:endParaRPr lang="en-US">
              <a:solidFill>
                <a:prstClr val="black"/>
              </a:solidFill>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C9185-6496-AF41-BD64-1918C176B0DA}" type="slidenum">
              <a:rPr lang="en-US">
                <a:solidFill>
                  <a:prstClr val="black"/>
                </a:solidFill>
              </a:rPr>
              <a:pPr>
                <a:defRPr/>
              </a:pPr>
              <a:t>67</a:t>
            </a:fld>
            <a:endParaRPr lang="en-US">
              <a:solidFill>
                <a:prstClr val="black"/>
              </a:solidFill>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68</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70</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71</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72</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152347-C468-814A-8FB9-54149FB6583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1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1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76495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D7220-F9A9-664C-8FE6-DBB24C335EC8}" type="slidenum">
              <a:rPr kumimoji="0" lang="en-US" sz="1200" b="1" i="0" u="none" strike="noStrike" kern="1200" cap="none" spc="0" normalizeH="0" baseline="0" noProof="0" smtClean="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99682" name="Rectangle 2"/>
          <p:cNvSpPr>
            <a:spLocks noGrp="1" noRot="1" noChangeAspect="1" noChangeArrowheads="1" noTextEdit="1"/>
          </p:cNvSpPr>
          <p:nvPr>
            <p:ph type="sldImg"/>
          </p:nvPr>
        </p:nvSpPr>
        <p:spPr>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a:xfrm>
            <a:off x="914400" y="4343400"/>
            <a:ext cx="5029200" cy="2746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spcBef>
                <a:spcPct val="0"/>
              </a:spcBef>
              <a:defRPr/>
            </a:pPr>
            <a:endParaRPr lang="en-US">
              <a:latin typeface="Times New Roman" charset="0"/>
              <a:cs typeface="+mn-cs"/>
            </a:endParaRPr>
          </a:p>
        </p:txBody>
      </p:sp>
    </p:spTree>
    <p:extLst>
      <p:ext uri="{BB962C8B-B14F-4D97-AF65-F5344CB8AC3E}">
        <p14:creationId xmlns:p14="http://schemas.microsoft.com/office/powerpoint/2010/main" val="291525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625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257453-1913-C449-8EF8-2F87BC7B877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04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105083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E42745-099C-644E-9839-E6EDB8292C0D}" type="slidenum">
              <a:rPr lang="en-US">
                <a:solidFill>
                  <a:prstClr val="black"/>
                </a:solidFill>
              </a:rPr>
              <a:pPr>
                <a:defRPr/>
              </a:pPr>
              <a:t>77</a:t>
            </a:fld>
            <a:endParaRPr lang="en-US">
              <a:solidFill>
                <a:prstClr val="black"/>
              </a:solidFill>
            </a:endParaRPr>
          </a:p>
        </p:txBody>
      </p:sp>
      <p:sp>
        <p:nvSpPr>
          <p:cNvPr id="1409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902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9362899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829FC5-EEE3-4747-BC21-8392B38F6BDC}" type="slidenum">
              <a:rPr lang="en-US">
                <a:solidFill>
                  <a:prstClr val="black"/>
                </a:solidFill>
              </a:rPr>
              <a:pPr>
                <a:defRPr/>
              </a:pPr>
              <a:t>78</a:t>
            </a:fld>
            <a:endParaRPr lang="en-US">
              <a:solidFill>
                <a:prstClr val="black"/>
              </a:solidFill>
            </a:endParaRPr>
          </a:p>
        </p:txBody>
      </p:sp>
      <p:sp>
        <p:nvSpPr>
          <p:cNvPr id="1431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15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645308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AEBE7B-74C6-754D-BA85-945F46253A3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4" name="Text Box 3"/>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en-US">
              <a:latin typeface="Calibri" charset="0"/>
            </a:endParaRPr>
          </a:p>
        </p:txBody>
      </p:sp>
    </p:spTree>
    <p:extLst>
      <p:ext uri="{BB962C8B-B14F-4D97-AF65-F5344CB8AC3E}">
        <p14:creationId xmlns:p14="http://schemas.microsoft.com/office/powerpoint/2010/main" val="714249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CF76B-0D0C-3A4B-8914-2935844624B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395705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2515F3-67AE-DB4A-8A9D-7DD1764BA2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022003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3F094C-2537-854A-8656-620A9D81716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rPr>
              <a:t>Brown</a:t>
            </a:r>
            <a:r>
              <a:rPr lang="uk-UA" altLang="ja-JP" dirty="0">
                <a:latin typeface="Calibri" charset="0"/>
              </a:rPr>
              <a:t>'</a:t>
            </a:r>
            <a:r>
              <a:rPr lang="en-US" dirty="0">
                <a:latin typeface="Calibri" charset="0"/>
              </a:rPr>
              <a:t>s views of </a:t>
            </a:r>
            <a:r>
              <a:rPr lang="ru-RU" altLang="ja-JP" dirty="0">
                <a:latin typeface="Calibri" charset="0"/>
              </a:rPr>
              <a:t>"</a:t>
            </a:r>
            <a:r>
              <a:rPr lang="en-US" altLang="ja-JP" dirty="0">
                <a:latin typeface="Calibri" charset="0"/>
              </a:rPr>
              <a:t>free sex</a:t>
            </a:r>
            <a:r>
              <a:rPr lang="ru-RU" altLang="ja-JP" dirty="0">
                <a:latin typeface="Calibri" charset="0"/>
              </a:rPr>
              <a:t>"</a:t>
            </a:r>
            <a:r>
              <a:rPr lang="en-US" altLang="ja-JP" dirty="0">
                <a:latin typeface="Calibri" charset="0"/>
              </a:rPr>
              <a:t> finds a welcome audience in western society that has largely abandoned the marriage institution.  England even has more unmarried living partners than it has married couples.</a:t>
            </a:r>
            <a:endParaRPr lang="en-US" dirty="0">
              <a:latin typeface="Calibri" charset="0"/>
            </a:endParaRPr>
          </a:p>
        </p:txBody>
      </p:sp>
    </p:spTree>
    <p:extLst>
      <p:ext uri="{BB962C8B-B14F-4D97-AF65-F5344CB8AC3E}">
        <p14:creationId xmlns:p14="http://schemas.microsoft.com/office/powerpoint/2010/main" val="24792495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noTextEdit="1"/>
          </p:cNvSpPr>
          <p:nvPr>
            <p:ph type="sldImg"/>
          </p:nvPr>
        </p:nvSpPr>
        <p:spPr>
          <a:ln/>
        </p:spPr>
      </p:sp>
      <p:sp>
        <p:nvSpPr>
          <p:cNvPr id="2355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Tree>
    <p:extLst>
      <p:ext uri="{BB962C8B-B14F-4D97-AF65-F5344CB8AC3E}">
        <p14:creationId xmlns:p14="http://schemas.microsoft.com/office/powerpoint/2010/main" val="12750825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81F1D-29A3-BA40-9C77-D38BE1DAFC0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4CA112-5BE0-EC4B-93BC-410D61372C3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454705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9E7339-6FBE-4C4E-AFBD-EAD63D40085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84305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6481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9AC13-25BF-DC46-B630-DFEA7DF8F1B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04115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0FF61-77AD-9B46-9A41-2E19C16CD48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30217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FA446B-0610-AC4A-9CCF-3CD56205C1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657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6580"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27653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01A92E-20DC-6F4E-A775-392B901E07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73443" name="Rectangle 2"/>
          <p:cNvSpPr>
            <a:spLocks noGrp="1" noRot="1" noChangeAspect="1" noChangeArrowheads="1" noTextEdit="1"/>
          </p:cNvSpPr>
          <p:nvPr>
            <p:ph type="sldImg"/>
          </p:nvPr>
        </p:nvSpPr>
        <p:spPr>
          <a:xfrm>
            <a:off x="1143000" y="685800"/>
            <a:ext cx="4573588" cy="3429000"/>
          </a:xfrm>
          <a:ln/>
        </p:spPr>
      </p:sp>
      <p:sp>
        <p:nvSpPr>
          <p:cNvPr id="573444"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3879848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E24595-2081-A34E-8E8F-BD65F4647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28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283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571779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1026"/>
          <p:cNvSpPr>
            <a:spLocks noGrp="1" noRot="1" noChangeAspect="1" noChangeArrowheads="1" noTextEdit="1"/>
          </p:cNvSpPr>
          <p:nvPr>
            <p:ph type="sldImg"/>
          </p:nvPr>
        </p:nvSpPr>
        <p:spPr>
          <a:solidFill>
            <a:srgbClr val="FFFFFF"/>
          </a:solidFill>
          <a:ln/>
        </p:spPr>
      </p:sp>
      <p:sp>
        <p:nvSpPr>
          <p:cNvPr id="2560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80694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5C8802-B017-1047-A878-7279F06957BC}"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1996932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340806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0477C-02C6-5345-A7BF-70D66B01EA4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3959352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F712B32-D7A6-8040-A175-25939ADF8296}" type="slidenum">
              <a:rPr lang="en-US" sz="1200">
                <a:solidFill>
                  <a:srgbClr val="000000"/>
                </a:solidFill>
              </a:rPr>
              <a:pPr eaLnBrk="1" hangingPunct="1"/>
              <a:t>106</a:t>
            </a:fld>
            <a:endParaRPr lang="en-US" sz="1200">
              <a:solidFill>
                <a:srgbClr val="000000"/>
              </a:solidFill>
            </a:endParaRPr>
          </a:p>
        </p:txBody>
      </p:sp>
      <p:sp>
        <p:nvSpPr>
          <p:cNvPr id="627715" name="Rectangle 1026"/>
          <p:cNvSpPr>
            <a:spLocks noGrp="1" noRot="1" noChangeAspect="1" noChangeArrowheads="1"/>
          </p:cNvSpPr>
          <p:nvPr>
            <p:ph type="sldImg"/>
          </p:nvPr>
        </p:nvSpPr>
        <p:spPr>
          <a:solidFill>
            <a:srgbClr val="FFFFFF"/>
          </a:solidFill>
          <a:ln/>
        </p:spPr>
      </p:sp>
      <p:sp>
        <p:nvSpPr>
          <p:cNvPr id="62771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530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 bowl—but God wanted them to escape these values while still remaining in the bowl.</a:t>
            </a:r>
          </a:p>
        </p:txBody>
      </p:sp>
    </p:spTree>
    <p:extLst>
      <p:ext uri="{BB962C8B-B14F-4D97-AF65-F5344CB8AC3E}">
        <p14:creationId xmlns:p14="http://schemas.microsoft.com/office/powerpoint/2010/main" val="42030860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809976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023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363284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16762696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043963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841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9786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0.xml"/><Relationship Id="rId4"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8.xml"/><Relationship Id="rId4" Type="http://schemas.openxmlformats.org/officeDocument/2006/relationships/image" Target="../media/image3.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0.xml"/><Relationship Id="rId4" Type="http://schemas.openxmlformats.org/officeDocument/2006/relationships/image" Target="../media/image3.png"/></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4.xml"/><Relationship Id="rId4" Type="http://schemas.openxmlformats.org/officeDocument/2006/relationships/image" Target="../media/image3.png"/></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1/30/22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1/30/22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1/30/22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1/30/22</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1/30/22</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1/30/22</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1/30/22</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1/30/22</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1/30/22</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1/30/22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1/30/22</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1/30/22</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xmlns="">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1/30/22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7506312-4D2F-FF44-A7D1-D90D2F68B73D}" type="slidenum">
              <a:rPr lang="en-US"/>
              <a:pPr/>
              <a:t>‹#›</a:t>
            </a:fld>
            <a:endParaRPr lang="en-US"/>
          </a:p>
        </p:txBody>
      </p:sp>
    </p:spTree>
    <p:extLst>
      <p:ext uri="{BB962C8B-B14F-4D97-AF65-F5344CB8AC3E}">
        <p14:creationId xmlns:p14="http://schemas.microsoft.com/office/powerpoint/2010/main" val="24114358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6" name="Group 6"/>
          <p:cNvGrpSpPr>
            <a:grpSpLocks/>
          </p:cNvGrpSpPr>
          <p:nvPr/>
        </p:nvGrpSpPr>
        <p:grpSpPr bwMode="auto">
          <a:xfrm>
            <a:off x="533400"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0"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0"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379797179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561735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9799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0538056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6297139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1158896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763813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9401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79025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16217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37999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2952059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84710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4981386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AFA3FF4-958C-9C46-A1DB-51F948B8F7D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5905906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0650"/>
            <a:ext cx="9144000" cy="1430338"/>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0" y="1752601"/>
            <a:ext cx="9144000" cy="4373563"/>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704ED7D-A106-5F4A-89DA-30264F7B62B2}"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0559300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462CA3-F348-BF42-8EC4-1BCC118D7D4B}"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0055227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01F6B41F-49BB-C24E-B592-E32D3FA25219}"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87655487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7F65168-19AC-D74E-B2DD-BB9CD8BFFF9A}"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36752262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09FCAEA1-2B8D-9345-8A8F-D0DF7DEA390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94281257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DE70222F-3D97-2041-B5C8-03D69B91683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2590110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C52CCBE-C430-D34B-BAB3-0B367714026C}"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8530331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DB8D5E4-0813-B14C-8A2B-6C17FBFA4505}"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5074321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86901233-1B01-2A47-9AEA-82FF71CD22A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28951137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4F3D9CE-F838-AC4D-B0B7-162A5782B527}"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51133075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A59A24-6C3A-3C4D-9F3F-A13F7F8B6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992742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1D64C-6365-A841-A796-41B75802E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01108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A21D1-F7D0-DE44-80EF-E52E0E7058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49907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40395-CADA-A74F-B8E5-D37040D6E5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40208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0F7EF9A-C1A2-3648-BA89-8B00B71E56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93561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CD94CB-1CD7-3647-A3B2-8FCD4DB31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51939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A90236-4B18-FB4D-9822-D356E2320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94782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5A57D-1D50-F440-923F-AC6C7C3D5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857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ED2F78-B541-9944-8470-6B02591708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70186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23CE0-C350-BE4D-BCAE-BD67EF13B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72300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467BBE-DFE1-614C-A79B-AC1B08372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1277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396034D-F6FC-4640-901C-D0D8E7ECDC6B}"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84887179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D3425389-0EA2-9840-BC57-68455C97B25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7975579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7C12AAA-E408-5E4C-8A47-6CBAC29145A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7476113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4AB52AF7-613B-AE4C-91DD-4F15E8FE29A8}"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95358220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6066A6D1-92C8-654D-AA12-9FC0E5687F9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19272213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37A7880B-1CDA-5C4A-B179-016C076D4C9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09928917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D9C6C424-73E8-AB48-8457-780A5E0C45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594813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0178BE80-9795-FD44-82CA-6D48FA8CE2A1}"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31457302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26EEC99-1667-1F4F-83B2-2EC92084124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0687619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328E34D3-EA7E-A346-8094-A08D636CEE4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50415277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4F26D427-B5D9-A14F-A572-38D0F3AC2F5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9298157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9285174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13754668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372763913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3901508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61913142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76593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67397802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61862269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36517338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84103416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19085242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82538F-A083-584F-AE0D-76C02968AC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879118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EE6320-79C2-FA49-9AAD-7EE768567B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39049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3D4219-05E2-744F-AAF4-62687DF3C1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60778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15BF2C-DF42-7C4E-A974-1EF034DF4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930844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8A1C38-12C9-9C4D-BFD3-3E9A372125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4038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8A3D00-41C4-D646-9EC5-A8AAAEBC1F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575484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AE2EEF-6763-A546-B957-74EFB0449B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534333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B869F-97F2-874E-9C2A-42FD7D656D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025372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B75A8D-ABF6-064E-AA92-28CBDC088F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3158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B30FD2-5C3B-0A4F-B281-4DAE89742C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490907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CDA6E8-0732-BB41-9316-1AD8B07064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30738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0"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693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p:txBody>
          <a:bodyPr/>
          <a:lstStyle>
            <a:lvl1pPr>
              <a:defRPr smtClean="0"/>
            </a:lvl1pPr>
          </a:lstStyle>
          <a:p>
            <a:pPr>
              <a:defRPr/>
            </a:pPr>
            <a:fld id="{B40D0E9C-8909-F543-8160-0C3EFADF87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104700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6530F04-8252-8D49-8621-066D1670D6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273106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A33A6FC8-65C5-EE46-930C-3270F032CB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911980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318810A-0F3A-DF41-847D-90F4AF9A97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6574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668B4CC3-4ECF-B145-B927-1A62075A6A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573656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EDCF0855-1D9A-5C49-A473-2DC89C861A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3299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C7489B50-8D29-1841-A446-E019A16FC2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959935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E86EC3F-B173-9B4C-AF0B-61D09239A2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540807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4C8E438-63FA-3B4C-B8D0-D190FBA64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222709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9E074ECF-F29F-0244-BA66-426363CF7A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87188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D5A887B-9F58-F54A-93BD-8EC42C50FD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912025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76E45881-6E9F-0645-AAFA-A4B91A0991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81699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2D92435C-754B-A748-BB2D-718E14EE68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152709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3046C1B6-4DDF-E249-9524-099795511B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4729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80B3117-1023-FF44-A202-C53C3E955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313257"/>
      </p:ext>
    </p:extLst>
  </p:cSld>
  <p:clrMapOvr>
    <a:masterClrMapping/>
  </p:clrMapOvr>
  <p:transition>
    <p:fade thruBlk="1"/>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9740C8D-352C-7C4C-A0E1-8C9344D7E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308857"/>
      </p:ext>
    </p:extLst>
  </p:cSld>
  <p:clrMapOvr>
    <a:masterClrMapping/>
  </p:clrMapOvr>
  <p:transition>
    <p:fade thruBlk="1"/>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B8DF0F7-468F-BE42-99D4-4F4BB6C9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561353"/>
      </p:ext>
    </p:extLst>
  </p:cSld>
  <p:clrMapOvr>
    <a:masterClrMapping/>
  </p:clrMapOvr>
  <p:transition>
    <p:fade thruBlk="1"/>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0E950A81-23DD-A14E-8957-D633EC864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91230"/>
      </p:ext>
    </p:extLst>
  </p:cSld>
  <p:clrMapOvr>
    <a:masterClrMapping/>
  </p:clrMapOvr>
  <p:transition>
    <p:fade thruBlk="1"/>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pPr>
              <a:defRPr/>
            </a:pPr>
            <a:fld id="{AEF1310F-C223-E74F-97A9-EE57CEE80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651927"/>
      </p:ext>
    </p:extLst>
  </p:cSld>
  <p:clrMapOvr>
    <a:masterClrMapping/>
  </p:clrMapOvr>
  <p:transition>
    <p:fade thruBlk="1"/>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94EF6AC4-344A-654B-8589-17C4D7E55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000369"/>
      </p:ext>
    </p:extLst>
  </p:cSld>
  <p:clrMapOvr>
    <a:masterClrMapping/>
  </p:clrMapOvr>
  <p:transition>
    <p:fade thruBlk="1"/>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p:txBody>
          <a:bodyPr/>
          <a:lstStyle>
            <a:lvl1pPr>
              <a:defRPr/>
            </a:lvl1pPr>
          </a:lstStyle>
          <a:p>
            <a:pPr>
              <a:defRPr/>
            </a:pPr>
            <a:fld id="{C4178E5F-33D0-434E-8001-D3EFEF41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305406"/>
      </p:ext>
    </p:extLst>
  </p:cSld>
  <p:clrMapOvr>
    <a:masterClrMapping/>
  </p:clrMapOvr>
  <p:transition>
    <p:fade thruBlk="1"/>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65CF6C6A-FF90-B049-86D2-D545983D7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683686"/>
      </p:ext>
    </p:extLst>
  </p:cSld>
  <p:clrMapOvr>
    <a:masterClrMapping/>
  </p:clrMapOvr>
  <p:transition>
    <p:fade thruBlk="1"/>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A3A3E186-8902-BC4C-995E-9CBEB46438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398249"/>
      </p:ext>
    </p:extLst>
  </p:cSld>
  <p:clrMapOvr>
    <a:masterClrMapping/>
  </p:clrMapOvr>
  <p:transition>
    <p:fade thruBlk="1"/>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6F72286-39D1-B34D-8750-2B2EAD8EB4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7105436"/>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D44045CD-01A2-224D-B2CF-38044E2FF4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457091"/>
      </p:ext>
    </p:extLst>
  </p:cSld>
  <p:clrMapOvr>
    <a:masterClrMapping/>
  </p:clrMapOvr>
  <p:transition>
    <p:fade thruBlk="1"/>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36518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09446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8005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45844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86365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671886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6685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05588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311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17446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85528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8A7A20-900F-9743-842E-860DAF4CF426}" type="slidenum">
              <a:rPr lang="en-US"/>
              <a:pPr>
                <a:defRPr/>
              </a:pPr>
              <a:t>‹#›</a:t>
            </a:fld>
            <a:endParaRPr lang="en-US"/>
          </a:p>
        </p:txBody>
      </p:sp>
    </p:spTree>
    <p:extLst>
      <p:ext uri="{BB962C8B-B14F-4D97-AF65-F5344CB8AC3E}">
        <p14:creationId xmlns:p14="http://schemas.microsoft.com/office/powerpoint/2010/main" val="82451942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60DDAF-14EB-A94E-A207-A2619AEA87B9}" type="slidenum">
              <a:rPr lang="en-US"/>
              <a:pPr>
                <a:defRPr/>
              </a:pPr>
              <a:t>‹#›</a:t>
            </a:fld>
            <a:endParaRPr lang="en-US"/>
          </a:p>
        </p:txBody>
      </p:sp>
    </p:spTree>
    <p:extLst>
      <p:ext uri="{BB962C8B-B14F-4D97-AF65-F5344CB8AC3E}">
        <p14:creationId xmlns:p14="http://schemas.microsoft.com/office/powerpoint/2010/main" val="368623568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4D261-3CC0-3341-8703-74362322D1D9}" type="slidenum">
              <a:rPr lang="en-US"/>
              <a:pPr>
                <a:defRPr/>
              </a:pPr>
              <a:t>‹#›</a:t>
            </a:fld>
            <a:endParaRPr lang="en-US"/>
          </a:p>
        </p:txBody>
      </p:sp>
    </p:spTree>
    <p:extLst>
      <p:ext uri="{BB962C8B-B14F-4D97-AF65-F5344CB8AC3E}">
        <p14:creationId xmlns:p14="http://schemas.microsoft.com/office/powerpoint/2010/main" val="7453816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8C15F3-C225-7347-AB78-0240EDD0C179}" type="slidenum">
              <a:rPr lang="en-US"/>
              <a:pPr>
                <a:defRPr/>
              </a:pPr>
              <a:t>‹#›</a:t>
            </a:fld>
            <a:endParaRPr lang="en-US"/>
          </a:p>
        </p:txBody>
      </p:sp>
    </p:spTree>
    <p:extLst>
      <p:ext uri="{BB962C8B-B14F-4D97-AF65-F5344CB8AC3E}">
        <p14:creationId xmlns:p14="http://schemas.microsoft.com/office/powerpoint/2010/main" val="154686986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05628D-C9C9-4E4F-965C-DCA41CC26860}" type="slidenum">
              <a:rPr lang="en-US"/>
              <a:pPr>
                <a:defRPr/>
              </a:pPr>
              <a:t>‹#›</a:t>
            </a:fld>
            <a:endParaRPr lang="en-US"/>
          </a:p>
        </p:txBody>
      </p:sp>
    </p:spTree>
    <p:extLst>
      <p:ext uri="{BB962C8B-B14F-4D97-AF65-F5344CB8AC3E}">
        <p14:creationId xmlns:p14="http://schemas.microsoft.com/office/powerpoint/2010/main" val="230826879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C0CD4F-501C-1A43-BFA3-946E92118E36}" type="slidenum">
              <a:rPr lang="en-US"/>
              <a:pPr>
                <a:defRPr/>
              </a:pPr>
              <a:t>‹#›</a:t>
            </a:fld>
            <a:endParaRPr lang="en-US"/>
          </a:p>
        </p:txBody>
      </p:sp>
    </p:spTree>
    <p:extLst>
      <p:ext uri="{BB962C8B-B14F-4D97-AF65-F5344CB8AC3E}">
        <p14:creationId xmlns:p14="http://schemas.microsoft.com/office/powerpoint/2010/main" val="35908038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4A0AFE-B07A-5A43-9E2A-E81B575075CC}" type="slidenum">
              <a:rPr lang="en-US"/>
              <a:pPr>
                <a:defRPr/>
              </a:pPr>
              <a:t>‹#›</a:t>
            </a:fld>
            <a:endParaRPr lang="en-US"/>
          </a:p>
        </p:txBody>
      </p:sp>
    </p:spTree>
    <p:extLst>
      <p:ext uri="{BB962C8B-B14F-4D97-AF65-F5344CB8AC3E}">
        <p14:creationId xmlns:p14="http://schemas.microsoft.com/office/powerpoint/2010/main" val="310248786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106318-379A-EE41-B3C4-4852B114E499}" type="slidenum">
              <a:rPr lang="en-US"/>
              <a:pPr>
                <a:defRPr/>
              </a:pPr>
              <a:t>‹#›</a:t>
            </a:fld>
            <a:endParaRPr lang="en-US"/>
          </a:p>
        </p:txBody>
      </p:sp>
    </p:spTree>
    <p:extLst>
      <p:ext uri="{BB962C8B-B14F-4D97-AF65-F5344CB8AC3E}">
        <p14:creationId xmlns:p14="http://schemas.microsoft.com/office/powerpoint/2010/main" val="4031482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4C1E6F-9BCA-534C-B715-DDFC45D88869}" type="slidenum">
              <a:rPr lang="en-US"/>
              <a:pPr>
                <a:defRPr/>
              </a:pPr>
              <a:t>‹#›</a:t>
            </a:fld>
            <a:endParaRPr lang="en-US"/>
          </a:p>
        </p:txBody>
      </p:sp>
    </p:spTree>
    <p:extLst>
      <p:ext uri="{BB962C8B-B14F-4D97-AF65-F5344CB8AC3E}">
        <p14:creationId xmlns:p14="http://schemas.microsoft.com/office/powerpoint/2010/main" val="26384130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2F1AE-D14A-0A44-A5EE-35984699FF03}" type="slidenum">
              <a:rPr lang="en-US"/>
              <a:pPr>
                <a:defRPr/>
              </a:pPr>
              <a:t>‹#›</a:t>
            </a:fld>
            <a:endParaRPr lang="en-US"/>
          </a:p>
        </p:txBody>
      </p:sp>
    </p:spTree>
    <p:extLst>
      <p:ext uri="{BB962C8B-B14F-4D97-AF65-F5344CB8AC3E}">
        <p14:creationId xmlns:p14="http://schemas.microsoft.com/office/powerpoint/2010/main" val="362712263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3FF22-27BF-1042-A62D-73A52B56AFD2}" type="slidenum">
              <a:rPr lang="en-US"/>
              <a:pPr>
                <a:defRPr/>
              </a:pPr>
              <a:t>‹#›</a:t>
            </a:fld>
            <a:endParaRPr lang="en-US"/>
          </a:p>
        </p:txBody>
      </p:sp>
    </p:spTree>
    <p:extLst>
      <p:ext uri="{BB962C8B-B14F-4D97-AF65-F5344CB8AC3E}">
        <p14:creationId xmlns:p14="http://schemas.microsoft.com/office/powerpoint/2010/main" val="421100428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4FEE96BA-E3F5-5E42-8213-66DB6BB318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2534067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61B3698-C23A-8D4F-999C-9D4481159AA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0733429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33D46425-42DD-AF4D-B5C8-C370D0C7978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21580543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D403E43A-9CF5-BE41-82D3-C55EF6BB446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6019699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15DFA549-F874-F342-9E3B-88D7F68C156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46757284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0B7E371-F1B7-5B44-AFCE-B81E779CB43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3853912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73881C6A-4F55-8C41-AC67-9EEC545316C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479691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D27B3E4-3D3F-EB42-B154-6E5E5489B90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44248399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19BBBD7-2207-9348-B662-AD61F530118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15797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FFCEC104-A653-6847-A784-9AD2425F1BE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3362889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91008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755162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747850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38893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624758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146614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724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35235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145297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442898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91414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8844CDF-18AD-2347-9498-4DACA8E5AEBE}" type="slidenum">
              <a:rPr lang="en-US"/>
              <a:pPr/>
              <a:t>‹#›</a:t>
            </a:fld>
            <a:endParaRPr lang="en-US"/>
          </a:p>
        </p:txBody>
      </p:sp>
    </p:spTree>
    <p:extLst>
      <p:ext uri="{BB962C8B-B14F-4D97-AF65-F5344CB8AC3E}">
        <p14:creationId xmlns:p14="http://schemas.microsoft.com/office/powerpoint/2010/main" val="347571539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57DA685-342F-5B4F-AC9C-327A26211FC3}" type="slidenum">
              <a:rPr lang="en-US"/>
              <a:pPr/>
              <a:t>‹#›</a:t>
            </a:fld>
            <a:endParaRPr lang="en-US"/>
          </a:p>
        </p:txBody>
      </p:sp>
    </p:spTree>
    <p:extLst>
      <p:ext uri="{BB962C8B-B14F-4D97-AF65-F5344CB8AC3E}">
        <p14:creationId xmlns:p14="http://schemas.microsoft.com/office/powerpoint/2010/main" val="210667873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C5CBE28-5D25-AD4A-BE90-0D513D7207DF}" type="slidenum">
              <a:rPr lang="en-US"/>
              <a:pPr/>
              <a:t>‹#›</a:t>
            </a:fld>
            <a:endParaRPr lang="en-US"/>
          </a:p>
        </p:txBody>
      </p:sp>
    </p:spTree>
    <p:extLst>
      <p:ext uri="{BB962C8B-B14F-4D97-AF65-F5344CB8AC3E}">
        <p14:creationId xmlns:p14="http://schemas.microsoft.com/office/powerpoint/2010/main" val="145616521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C075E74-C4B4-7D4F-8F20-7B493CED2358}" type="slidenum">
              <a:rPr lang="en-US"/>
              <a:pPr/>
              <a:t>‹#›</a:t>
            </a:fld>
            <a:endParaRPr lang="en-US"/>
          </a:p>
        </p:txBody>
      </p:sp>
    </p:spTree>
    <p:extLst>
      <p:ext uri="{BB962C8B-B14F-4D97-AF65-F5344CB8AC3E}">
        <p14:creationId xmlns:p14="http://schemas.microsoft.com/office/powerpoint/2010/main" val="17058446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5D5DDE6B-F7EE-804E-BEF0-9C63090CAF45}" type="slidenum">
              <a:rPr lang="en-US"/>
              <a:pPr/>
              <a:t>‹#›</a:t>
            </a:fld>
            <a:endParaRPr lang="en-US"/>
          </a:p>
        </p:txBody>
      </p:sp>
    </p:spTree>
    <p:extLst>
      <p:ext uri="{BB962C8B-B14F-4D97-AF65-F5344CB8AC3E}">
        <p14:creationId xmlns:p14="http://schemas.microsoft.com/office/powerpoint/2010/main" val="415959195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2086D1A7-A39A-0244-8134-E462C3399466}" type="slidenum">
              <a:rPr lang="en-US"/>
              <a:pPr/>
              <a:t>‹#›</a:t>
            </a:fld>
            <a:endParaRPr lang="en-US"/>
          </a:p>
        </p:txBody>
      </p:sp>
    </p:spTree>
    <p:extLst>
      <p:ext uri="{BB962C8B-B14F-4D97-AF65-F5344CB8AC3E}">
        <p14:creationId xmlns:p14="http://schemas.microsoft.com/office/powerpoint/2010/main" val="1819127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23054F90-0464-D54C-A110-0614333A2726}" type="slidenum">
              <a:rPr lang="en-US"/>
              <a:pPr/>
              <a:t>‹#›</a:t>
            </a:fld>
            <a:endParaRPr lang="en-US"/>
          </a:p>
        </p:txBody>
      </p:sp>
    </p:spTree>
    <p:extLst>
      <p:ext uri="{BB962C8B-B14F-4D97-AF65-F5344CB8AC3E}">
        <p14:creationId xmlns:p14="http://schemas.microsoft.com/office/powerpoint/2010/main" val="148320820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BA49DB7-D4BA-1641-AE73-3722905D1D0E}" type="slidenum">
              <a:rPr lang="en-US"/>
              <a:pPr/>
              <a:t>‹#›</a:t>
            </a:fld>
            <a:endParaRPr lang="en-US"/>
          </a:p>
        </p:txBody>
      </p:sp>
    </p:spTree>
    <p:extLst>
      <p:ext uri="{BB962C8B-B14F-4D97-AF65-F5344CB8AC3E}">
        <p14:creationId xmlns:p14="http://schemas.microsoft.com/office/powerpoint/2010/main" val="358458158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25B506-B6D5-3343-A079-F8D2F64181CE}" type="slidenum">
              <a:rPr lang="en-US"/>
              <a:pPr/>
              <a:t>‹#›</a:t>
            </a:fld>
            <a:endParaRPr lang="en-US"/>
          </a:p>
        </p:txBody>
      </p:sp>
    </p:spTree>
    <p:extLst>
      <p:ext uri="{BB962C8B-B14F-4D97-AF65-F5344CB8AC3E}">
        <p14:creationId xmlns:p14="http://schemas.microsoft.com/office/powerpoint/2010/main" val="350307879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6E6B6C7-EE70-F14C-A2E8-C1B73AD9BE2B}" type="slidenum">
              <a:rPr lang="en-US"/>
              <a:pPr/>
              <a:t>‹#›</a:t>
            </a:fld>
            <a:endParaRPr lang="en-US"/>
          </a:p>
        </p:txBody>
      </p:sp>
    </p:spTree>
    <p:extLst>
      <p:ext uri="{BB962C8B-B14F-4D97-AF65-F5344CB8AC3E}">
        <p14:creationId xmlns:p14="http://schemas.microsoft.com/office/powerpoint/2010/main" val="10508775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982A42-A500-7741-9F89-3273819FA77B}" type="slidenum">
              <a:rPr lang="en-US"/>
              <a:pPr/>
              <a:t>‹#›</a:t>
            </a:fld>
            <a:endParaRPr lang="en-US"/>
          </a:p>
        </p:txBody>
      </p:sp>
    </p:spTree>
    <p:extLst>
      <p:ext uri="{BB962C8B-B14F-4D97-AF65-F5344CB8AC3E}">
        <p14:creationId xmlns:p14="http://schemas.microsoft.com/office/powerpoint/2010/main" val="279860572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60204376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50581881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6682478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93363745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630475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7084807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46503735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44046172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10176568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94277468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84609284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28600" y="3124200"/>
            <a:ext cx="8564563" cy="390525"/>
            <a:chOff x="144" y="1968"/>
            <a:chExt cx="5395" cy="246"/>
          </a:xfrm>
        </p:grpSpPr>
        <p:sp>
          <p:nvSpPr>
            <p:cNvPr id="5" name="Freeform 1027"/>
            <p:cNvSpPr>
              <a:spLocks/>
            </p:cNvSpPr>
            <p:nvPr userDrawn="1"/>
          </p:nvSpPr>
          <p:spPr bwMode="auto">
            <a:xfrm rot="-5400000" flipH="1" flipV="1">
              <a:off x="2794" y="-586"/>
              <a:ext cx="96" cy="5395"/>
            </a:xfrm>
            <a:custGeom>
              <a:avLst/>
              <a:gdLst>
                <a:gd name="T0" fmla="*/ 0 w 1699"/>
                <a:gd name="T1" fmla="*/ 1436 h 3264"/>
                <a:gd name="T2" fmla="*/ 1 w 1699"/>
                <a:gd name="T3" fmla="*/ 478 h 3264"/>
                <a:gd name="T4" fmla="*/ 1 w 1699"/>
                <a:gd name="T5" fmla="*/ 88 h 3264"/>
                <a:gd name="T6" fmla="*/ 3 w 1699"/>
                <a:gd name="T7" fmla="*/ 88 h 3264"/>
                <a:gd name="T8" fmla="*/ 4 w 1699"/>
                <a:gd name="T9" fmla="*/ 28 h 3264"/>
                <a:gd name="T10" fmla="*/ 5 w 1699"/>
                <a:gd name="T11" fmla="*/ 68 h 3264"/>
                <a:gd name="T12" fmla="*/ 5 w 1699"/>
                <a:gd name="T13" fmla="*/ 436 h 3264"/>
                <a:gd name="T14" fmla="*/ 5 w 1699"/>
                <a:gd name="T15" fmla="*/ 1109 h 3264"/>
                <a:gd name="T16" fmla="*/ 5 w 1699"/>
                <a:gd name="T17" fmla="*/ 2012 h 3264"/>
                <a:gd name="T18" fmla="*/ 5 w 1699"/>
                <a:gd name="T19" fmla="*/ 3215 h 3264"/>
                <a:gd name="T20" fmla="*/ 5 w 1699"/>
                <a:gd name="T21" fmla="*/ 4319 h 3264"/>
                <a:gd name="T22" fmla="*/ 5 w 1699"/>
                <a:gd name="T23" fmla="*/ 6097 h 3264"/>
                <a:gd name="T24" fmla="*/ 5 w 1699"/>
                <a:gd name="T25" fmla="*/ 7732 h 3264"/>
                <a:gd name="T26" fmla="*/ 5 w 1699"/>
                <a:gd name="T27" fmla="*/ 8347 h 3264"/>
                <a:gd name="T28" fmla="*/ 5 w 1699"/>
                <a:gd name="T29" fmla="*/ 8835 h 3264"/>
                <a:gd name="T30" fmla="*/ 4 w 1699"/>
                <a:gd name="T31" fmla="*/ 8835 h 3264"/>
                <a:gd name="T32" fmla="*/ 3 w 1699"/>
                <a:gd name="T33" fmla="*/ 8754 h 3264"/>
                <a:gd name="T34" fmla="*/ 2 w 1699"/>
                <a:gd name="T35" fmla="*/ 8876 h 3264"/>
                <a:gd name="T36" fmla="*/ 0 w 1699"/>
                <a:gd name="T37" fmla="*/ 8653 h 3264"/>
                <a:gd name="T38" fmla="*/ 0 w 1699"/>
                <a:gd name="T39" fmla="*/ 8059 h 3264"/>
                <a:gd name="T40" fmla="*/ 0 w 1699"/>
                <a:gd name="T41" fmla="*/ 7243 h 3264"/>
                <a:gd name="T42" fmla="*/ 0 w 1699"/>
                <a:gd name="T43" fmla="*/ 6097 h 3264"/>
                <a:gd name="T44" fmla="*/ 0 w 1699"/>
                <a:gd name="T45" fmla="*/ 4954 h 3264"/>
                <a:gd name="T46" fmla="*/ 0 w 1699"/>
                <a:gd name="T47" fmla="*/ 3440 h 3264"/>
                <a:gd name="T48" fmla="*/ 0 w 1699"/>
                <a:gd name="T49" fmla="*/ 2499 h 3264"/>
                <a:gd name="T50" fmla="*/ 0 w 1699"/>
                <a:gd name="T51" fmla="*/ 143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nvGrpSpPr>
            <p:cNvPr id="6" name="Group 1028"/>
            <p:cNvGrpSpPr>
              <a:grpSpLocks/>
            </p:cNvGrpSpPr>
            <p:nvPr userDrawn="1"/>
          </p:nvGrpSpPr>
          <p:grpSpPr bwMode="auto">
            <a:xfrm>
              <a:off x="2400" y="1968"/>
              <a:ext cx="768" cy="246"/>
              <a:chOff x="1797" y="3074"/>
              <a:chExt cx="2346" cy="655"/>
            </a:xfrm>
          </p:grpSpPr>
          <p:grpSp>
            <p:nvGrpSpPr>
              <p:cNvPr id="7" name="Group 1029"/>
              <p:cNvGrpSpPr>
                <a:grpSpLocks/>
              </p:cNvGrpSpPr>
              <p:nvPr/>
            </p:nvGrpSpPr>
            <p:grpSpPr bwMode="auto">
              <a:xfrm>
                <a:off x="1797" y="3074"/>
                <a:ext cx="2346" cy="655"/>
                <a:chOff x="1865" y="1810"/>
                <a:chExt cx="2346" cy="655"/>
              </a:xfrm>
            </p:grpSpPr>
            <p:sp>
              <p:nvSpPr>
                <p:cNvPr id="11" name="Freeform 1030"/>
                <p:cNvSpPr>
                  <a:spLocks/>
                </p:cNvSpPr>
                <p:nvPr/>
              </p:nvSpPr>
              <p:spPr bwMode="auto">
                <a:xfrm>
                  <a:off x="2051" y="2007"/>
                  <a:ext cx="2160" cy="458"/>
                </a:xfrm>
                <a:custGeom>
                  <a:avLst/>
                  <a:gdLst>
                    <a:gd name="T0" fmla="*/ 7 w 2161"/>
                    <a:gd name="T1" fmla="*/ 139 h 457"/>
                    <a:gd name="T2" fmla="*/ 89 w 2161"/>
                    <a:gd name="T3" fmla="*/ 268 h 457"/>
                    <a:gd name="T4" fmla="*/ 187 w 2161"/>
                    <a:gd name="T5" fmla="*/ 335 h 457"/>
                    <a:gd name="T6" fmla="*/ 351 w 2161"/>
                    <a:gd name="T7" fmla="*/ 305 h 457"/>
                    <a:gd name="T8" fmla="*/ 561 w 2161"/>
                    <a:gd name="T9" fmla="*/ 283 h 457"/>
                    <a:gd name="T10" fmla="*/ 852 w 2161"/>
                    <a:gd name="T11" fmla="*/ 261 h 457"/>
                    <a:gd name="T12" fmla="*/ 1165 w 2161"/>
                    <a:gd name="T13" fmla="*/ 261 h 457"/>
                    <a:gd name="T14" fmla="*/ 1539 w 2161"/>
                    <a:gd name="T15" fmla="*/ 320 h 457"/>
                    <a:gd name="T16" fmla="*/ 1756 w 2161"/>
                    <a:gd name="T17" fmla="*/ 403 h 457"/>
                    <a:gd name="T18" fmla="*/ 1905 w 2161"/>
                    <a:gd name="T19" fmla="*/ 455 h 457"/>
                    <a:gd name="T20" fmla="*/ 2047 w 2161"/>
                    <a:gd name="T21" fmla="*/ 425 h 457"/>
                    <a:gd name="T22" fmla="*/ 2107 w 2161"/>
                    <a:gd name="T23" fmla="*/ 350 h 457"/>
                    <a:gd name="T24" fmla="*/ 2107 w 2161"/>
                    <a:gd name="T25" fmla="*/ 253 h 457"/>
                    <a:gd name="T26" fmla="*/ 2002 w 2161"/>
                    <a:gd name="T27" fmla="*/ 154 h 457"/>
                    <a:gd name="T28" fmla="*/ 116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12" name="Freeform 1031"/>
                <p:cNvSpPr>
                  <a:spLocks/>
                </p:cNvSpPr>
                <p:nvPr/>
              </p:nvSpPr>
              <p:spPr bwMode="auto">
                <a:xfrm>
                  <a:off x="1865" y="1810"/>
                  <a:ext cx="2340" cy="586"/>
                </a:xfrm>
                <a:custGeom>
                  <a:avLst/>
                  <a:gdLst>
                    <a:gd name="T0" fmla="*/ 506 w 2341"/>
                    <a:gd name="T1" fmla="*/ 443 h 585"/>
                    <a:gd name="T2" fmla="*/ 274 w 2341"/>
                    <a:gd name="T3" fmla="*/ 517 h 585"/>
                    <a:gd name="T4" fmla="*/ 72 w 2341"/>
                    <a:gd name="T5" fmla="*/ 488 h 585"/>
                    <a:gd name="T6" fmla="*/ 5 w 2341"/>
                    <a:gd name="T7" fmla="*/ 37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5 w 2341"/>
                    <a:gd name="T19" fmla="*/ 7 h 585"/>
                    <a:gd name="T20" fmla="*/ 1776 w 2341"/>
                    <a:gd name="T21" fmla="*/ 7 h 585"/>
                    <a:gd name="T22" fmla="*/ 2202 w 2341"/>
                    <a:gd name="T23" fmla="*/ 52 h 585"/>
                    <a:gd name="T24" fmla="*/ 2285 w 2341"/>
                    <a:gd name="T25" fmla="*/ 111 h 585"/>
                    <a:gd name="T26" fmla="*/ 2330 w 2341"/>
                    <a:gd name="T27" fmla="*/ 246 h 585"/>
                    <a:gd name="T28" fmla="*/ 2337 w 2341"/>
                    <a:gd name="T29" fmla="*/ 375 h 585"/>
                    <a:gd name="T30" fmla="*/ 2322 w 2341"/>
                    <a:gd name="T31" fmla="*/ 458 h 585"/>
                    <a:gd name="T32" fmla="*/ 2337 w 2341"/>
                    <a:gd name="T33" fmla="*/ 540 h 585"/>
                    <a:gd name="T34" fmla="*/ 2307 w 2341"/>
                    <a:gd name="T35" fmla="*/ 585 h 585"/>
                    <a:gd name="T36" fmla="*/ 2232 w 2341"/>
                    <a:gd name="T37" fmla="*/ 555 h 585"/>
                    <a:gd name="T38" fmla="*/ 2060 w 2341"/>
                    <a:gd name="T39" fmla="*/ 488 h 585"/>
                    <a:gd name="T40" fmla="*/ 1776 w 2341"/>
                    <a:gd name="T41" fmla="*/ 450 h 585"/>
                    <a:gd name="T42" fmla="*/ 1611 w 2341"/>
                    <a:gd name="T43" fmla="*/ 450 h 585"/>
                    <a:gd name="T44" fmla="*/ 1327 w 2341"/>
                    <a:gd name="T45" fmla="*/ 420 h 585"/>
                    <a:gd name="T46" fmla="*/ 1193 w 2341"/>
                    <a:gd name="T47" fmla="*/ 413 h 585"/>
                    <a:gd name="T48" fmla="*/ 895 w 2341"/>
                    <a:gd name="T49" fmla="*/ 428 h 585"/>
                    <a:gd name="T50" fmla="*/ 671 w 2341"/>
                    <a:gd name="T51" fmla="*/ 413 h 585"/>
                    <a:gd name="T52" fmla="*/ 506 w 2341"/>
                    <a:gd name="T53" fmla="*/ 44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sp>
            <p:nvSpPr>
              <p:cNvPr id="8" name="Freeform 1032"/>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9" name="Freeform 1033"/>
              <p:cNvSpPr>
                <a:spLocks/>
              </p:cNvSpPr>
              <p:nvPr/>
            </p:nvSpPr>
            <p:spPr bwMode="auto">
              <a:xfrm>
                <a:off x="3352" y="3074"/>
                <a:ext cx="156" cy="338"/>
              </a:xfrm>
              <a:custGeom>
                <a:avLst/>
                <a:gdLst>
                  <a:gd name="T0" fmla="*/ 88 w 157"/>
                  <a:gd name="T1" fmla="*/ 8 h 337"/>
                  <a:gd name="T2" fmla="*/ 155 w 157"/>
                  <a:gd name="T3" fmla="*/ 197 h 337"/>
                  <a:gd name="T4" fmla="*/ 140 w 157"/>
                  <a:gd name="T5" fmla="*/ 339 h 337"/>
                  <a:gd name="T6" fmla="*/ 0 w 157"/>
                  <a:gd name="T7" fmla="*/ 0 h 337"/>
                  <a:gd name="T8" fmla="*/ 8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10" name="Freeform 1034"/>
              <p:cNvSpPr>
                <a:spLocks/>
              </p:cNvSpPr>
              <p:nvPr/>
            </p:nvSpPr>
            <p:spPr bwMode="auto">
              <a:xfrm>
                <a:off x="3306" y="3127"/>
                <a:ext cx="809" cy="397"/>
              </a:xfrm>
              <a:custGeom>
                <a:avLst/>
                <a:gdLst>
                  <a:gd name="T0" fmla="*/ 0 w 808"/>
                  <a:gd name="T1" fmla="*/ 368 h 396"/>
                  <a:gd name="T2" fmla="*/ 105 w 808"/>
                  <a:gd name="T3" fmla="*/ 368 h 396"/>
                  <a:gd name="T4" fmla="*/ 255 w 808"/>
                  <a:gd name="T5" fmla="*/ 308 h 396"/>
                  <a:gd name="T6" fmla="*/ 473 w 808"/>
                  <a:gd name="T7" fmla="*/ 112 h 396"/>
                  <a:gd name="T8" fmla="*/ 307 w 808"/>
                  <a:gd name="T9" fmla="*/ 67 h 396"/>
                  <a:gd name="T10" fmla="*/ 232 w 808"/>
                  <a:gd name="T11" fmla="*/ 22 h 396"/>
                  <a:gd name="T12" fmla="*/ 352 w 808"/>
                  <a:gd name="T13" fmla="*/ 22 h 396"/>
                  <a:gd name="T14" fmla="*/ 526 w 808"/>
                  <a:gd name="T15" fmla="*/ 74 h 396"/>
                  <a:gd name="T16" fmla="*/ 623 w 808"/>
                  <a:gd name="T17" fmla="*/ 0 h 396"/>
                  <a:gd name="T18" fmla="*/ 683 w 808"/>
                  <a:gd name="T19" fmla="*/ 0 h 396"/>
                  <a:gd name="T20" fmla="*/ 578 w 808"/>
                  <a:gd name="T21" fmla="*/ 82 h 396"/>
                  <a:gd name="T22" fmla="*/ 803 w 808"/>
                  <a:gd name="T23" fmla="*/ 134 h 396"/>
                  <a:gd name="T24" fmla="*/ 810 w 808"/>
                  <a:gd name="T25" fmla="*/ 211 h 396"/>
                  <a:gd name="T26" fmla="*/ 518 w 808"/>
                  <a:gd name="T27" fmla="*/ 134 h 396"/>
                  <a:gd name="T28" fmla="*/ 344 w 808"/>
                  <a:gd name="T29" fmla="*/ 293 h 396"/>
                  <a:gd name="T30" fmla="*/ 277 w 808"/>
                  <a:gd name="T31" fmla="*/ 346 h 396"/>
                  <a:gd name="T32" fmla="*/ 157 w 808"/>
                  <a:gd name="T33" fmla="*/ 398 h 396"/>
                  <a:gd name="T34" fmla="*/ 0 w 808"/>
                  <a:gd name="T35" fmla="*/ 36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grpSp>
      </p:grpSp>
      <p:sp>
        <p:nvSpPr>
          <p:cNvPr id="201739" name="Rectangle 1035"/>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01740" name="Rectangle 1036"/>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a:xfrm>
            <a:off x="685800" y="6324600"/>
            <a:ext cx="1905000" cy="457200"/>
          </a:xfrm>
        </p:spPr>
        <p:txBody>
          <a:bodyPr/>
          <a:lstStyle>
            <a:lvl1pPr eaLnBrk="0" hangingPunct="0">
              <a:defRPr>
                <a:ea typeface="ＭＳ Ｐゴシック" charset="0"/>
                <a:cs typeface="ＭＳ Ｐゴシック" charset="0"/>
              </a:defRPr>
            </a:lvl1pPr>
          </a:lstStyle>
          <a:p>
            <a:pPr>
              <a:defRPr/>
            </a:pPr>
            <a:fld id="{35D55EB5-15AB-6440-91FD-CECBC7648FD3}" type="datetime1">
              <a:rPr lang="en-US"/>
              <a:pPr>
                <a:defRPr/>
              </a:pPr>
              <a:t>1/30/22</a:t>
            </a:fld>
            <a:endParaRPr lang="en-US"/>
          </a:p>
        </p:txBody>
      </p:sp>
      <p:sp>
        <p:nvSpPr>
          <p:cNvPr id="14" name="Rectangle 1038"/>
          <p:cNvSpPr>
            <a:spLocks noGrp="1" noChangeArrowheads="1"/>
          </p:cNvSpPr>
          <p:nvPr>
            <p:ph type="ftr" sz="quarter" idx="11"/>
          </p:nvPr>
        </p:nvSpPr>
        <p:spPr>
          <a:xfrm>
            <a:off x="3124200" y="6324600"/>
            <a:ext cx="2895600" cy="457200"/>
          </a:xfrm>
        </p:spPr>
        <p:txBody>
          <a:bodyPr/>
          <a:lstStyle>
            <a:lvl1pPr eaLnBrk="0" hangingPunct="0">
              <a:defRPr>
                <a:ea typeface="ＭＳ Ｐゴシック" charset="0"/>
                <a:cs typeface="ＭＳ Ｐゴシック" charset="0"/>
              </a:defRPr>
            </a:lvl1pPr>
          </a:lstStyle>
          <a:p>
            <a:pPr>
              <a:defRPr/>
            </a:pPr>
            <a:endParaRPr lang="en-US"/>
          </a:p>
        </p:txBody>
      </p:sp>
      <p:sp>
        <p:nvSpPr>
          <p:cNvPr id="15" name="Rectangle 1039"/>
          <p:cNvSpPr>
            <a:spLocks noGrp="1" noChangeArrowheads="1"/>
          </p:cNvSpPr>
          <p:nvPr>
            <p:ph type="sldNum" sz="quarter" idx="12"/>
          </p:nvPr>
        </p:nvSpPr>
        <p:spPr>
          <a:xfrm>
            <a:off x="6553200" y="6324600"/>
            <a:ext cx="1905000" cy="457200"/>
          </a:xfrm>
        </p:spPr>
        <p:txBody>
          <a:bodyPr/>
          <a:lstStyle>
            <a:lvl1pPr eaLnBrk="0" hangingPunct="0">
              <a:defRPr>
                <a:ea typeface="ＭＳ Ｐゴシック" charset="0"/>
                <a:cs typeface="ＭＳ Ｐゴシック" charset="0"/>
              </a:defRPr>
            </a:lvl1pPr>
          </a:lstStyle>
          <a:p>
            <a:pPr>
              <a:defRPr/>
            </a:pPr>
            <a:fld id="{E44E9E02-A29B-344D-992E-6554B81140A1}" type="slidenum">
              <a:rPr lang="en-US"/>
              <a:pPr>
                <a:defRPr/>
              </a:pPr>
              <a:t>‹#›</a:t>
            </a:fld>
            <a:endParaRPr lang="en-US"/>
          </a:p>
        </p:txBody>
      </p:sp>
    </p:spTree>
    <p:extLst>
      <p:ext uri="{BB962C8B-B14F-4D97-AF65-F5344CB8AC3E}">
        <p14:creationId xmlns:p14="http://schemas.microsoft.com/office/powerpoint/2010/main" val="1349385331"/>
      </p:ext>
    </p:extLst>
  </p:cSld>
  <p:clrMapOvr>
    <a:masterClrMapping/>
  </p:clrMapOvr>
  <p:transition>
    <p:fade thruBlk="1"/>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EA98A14-6BB7-FF42-8074-0A0C8690D3F0}" type="datetime1">
              <a:rPr lang="en-US"/>
              <a:pPr>
                <a:defRPr/>
              </a:pPr>
              <a:t>1/30/22</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88BA7B-BA82-274E-8E5E-3CDC483A1718}" type="slidenum">
              <a:rPr lang="en-US"/>
              <a:pPr>
                <a:defRPr/>
              </a:pPr>
              <a:t>‹#›</a:t>
            </a:fld>
            <a:endParaRPr lang="en-US"/>
          </a:p>
        </p:txBody>
      </p:sp>
    </p:spTree>
    <p:extLst>
      <p:ext uri="{BB962C8B-B14F-4D97-AF65-F5344CB8AC3E}">
        <p14:creationId xmlns:p14="http://schemas.microsoft.com/office/powerpoint/2010/main" val="4169690526"/>
      </p:ext>
    </p:extLst>
  </p:cSld>
  <p:clrMapOvr>
    <a:masterClrMapping/>
  </p:clrMapOvr>
  <p:transition>
    <p:fade thruBlk="1"/>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9376EA7-877A-C949-AE54-6429926E4E8D}" type="datetime1">
              <a:rPr lang="en-US"/>
              <a:pPr>
                <a:defRPr/>
              </a:pPr>
              <a:t>1/30/22</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85D180-A2E3-1747-BA85-0C7A59D47746}" type="slidenum">
              <a:rPr lang="en-US"/>
              <a:pPr>
                <a:defRPr/>
              </a:pPr>
              <a:t>‹#›</a:t>
            </a:fld>
            <a:endParaRPr lang="en-US"/>
          </a:p>
        </p:txBody>
      </p:sp>
    </p:spTree>
    <p:extLst>
      <p:ext uri="{BB962C8B-B14F-4D97-AF65-F5344CB8AC3E}">
        <p14:creationId xmlns:p14="http://schemas.microsoft.com/office/powerpoint/2010/main" val="2490031561"/>
      </p:ext>
    </p:extLst>
  </p:cSld>
  <p:clrMapOvr>
    <a:masterClrMapping/>
  </p:clrMapOvr>
  <p:transition>
    <p:fade thruBlk="1"/>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4EE56209-0A0F-7940-ACD4-62799D319F5A}" type="datetime1">
              <a:rPr lang="en-US"/>
              <a:pPr>
                <a:defRPr/>
              </a:pPr>
              <a:t>1/30/22</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2950C81-0BA9-1C4A-BB37-43A690FA8219}" type="slidenum">
              <a:rPr lang="en-US"/>
              <a:pPr>
                <a:defRPr/>
              </a:pPr>
              <a:t>‹#›</a:t>
            </a:fld>
            <a:endParaRPr lang="en-US"/>
          </a:p>
        </p:txBody>
      </p:sp>
    </p:spTree>
    <p:extLst>
      <p:ext uri="{BB962C8B-B14F-4D97-AF65-F5344CB8AC3E}">
        <p14:creationId xmlns:p14="http://schemas.microsoft.com/office/powerpoint/2010/main" val="711845285"/>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D77DB8C-7206-B94C-B58C-2187A4F1F85F}" type="datetime1">
              <a:rPr lang="en-US"/>
              <a:pPr>
                <a:defRPr/>
              </a:pPr>
              <a:t>1/30/22</a:t>
            </a:fld>
            <a:endParaRPr lang="en-US"/>
          </a:p>
        </p:txBody>
      </p:sp>
      <p:sp>
        <p:nvSpPr>
          <p:cNvPr id="8"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68CCCF-8880-D147-83F9-30460BD86867}" type="slidenum">
              <a:rPr lang="en-US"/>
              <a:pPr>
                <a:defRPr/>
              </a:pPr>
              <a:t>‹#›</a:t>
            </a:fld>
            <a:endParaRPr lang="en-US"/>
          </a:p>
        </p:txBody>
      </p:sp>
    </p:spTree>
    <p:extLst>
      <p:ext uri="{BB962C8B-B14F-4D97-AF65-F5344CB8AC3E}">
        <p14:creationId xmlns:p14="http://schemas.microsoft.com/office/powerpoint/2010/main" val="2828822233"/>
      </p:ext>
    </p:extLst>
  </p:cSld>
  <p:clrMapOvr>
    <a:masterClrMapping/>
  </p:clrMapOvr>
  <p:transition>
    <p:fade thruBlk="1"/>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AC3A0E8-B344-1B46-900B-333240659C99}" type="datetime1">
              <a:rPr lang="en-US"/>
              <a:pPr>
                <a:defRPr/>
              </a:pPr>
              <a:t>1/30/22</a:t>
            </a:fld>
            <a:endParaRPr lang="en-US"/>
          </a:p>
        </p:txBody>
      </p:sp>
      <p:sp>
        <p:nvSpPr>
          <p:cNvPr id="4"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32B013F-A1EC-5E4B-8CAB-81808B2DF185}" type="slidenum">
              <a:rPr lang="en-US"/>
              <a:pPr>
                <a:defRPr/>
              </a:pPr>
              <a:t>‹#›</a:t>
            </a:fld>
            <a:endParaRPr lang="en-US"/>
          </a:p>
        </p:txBody>
      </p:sp>
    </p:spTree>
    <p:extLst>
      <p:ext uri="{BB962C8B-B14F-4D97-AF65-F5344CB8AC3E}">
        <p14:creationId xmlns:p14="http://schemas.microsoft.com/office/powerpoint/2010/main" val="1241347671"/>
      </p:ext>
    </p:extLst>
  </p:cSld>
  <p:clrMapOvr>
    <a:masterClrMapping/>
  </p:clrMapOvr>
  <p:transition>
    <p:fade thruBlk="1"/>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5B54F0BC-89D3-6844-83CC-A4ABA74A7BD8}" type="datetime1">
              <a:rPr lang="en-US"/>
              <a:pPr>
                <a:defRPr/>
              </a:pPr>
              <a:t>1/30/22</a:t>
            </a:fld>
            <a:endParaRPr lang="en-US"/>
          </a:p>
        </p:txBody>
      </p:sp>
      <p:sp>
        <p:nvSpPr>
          <p:cNvPr id="3"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854C981-9575-5B4C-9598-4AE6479820A3}" type="slidenum">
              <a:rPr lang="en-US"/>
              <a:pPr>
                <a:defRPr/>
              </a:pPr>
              <a:t>‹#›</a:t>
            </a:fld>
            <a:endParaRPr lang="en-US"/>
          </a:p>
        </p:txBody>
      </p:sp>
    </p:spTree>
    <p:extLst>
      <p:ext uri="{BB962C8B-B14F-4D97-AF65-F5344CB8AC3E}">
        <p14:creationId xmlns:p14="http://schemas.microsoft.com/office/powerpoint/2010/main" val="3570958819"/>
      </p:ext>
    </p:extLst>
  </p:cSld>
  <p:clrMapOvr>
    <a:masterClrMapping/>
  </p:clrMapOvr>
  <p:transition>
    <p:fade thruBlk="1"/>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EFCB304-A27E-E744-8397-1292C50F82C3}" type="datetime1">
              <a:rPr lang="en-US"/>
              <a:pPr>
                <a:defRPr/>
              </a:pPr>
              <a:t>1/30/22</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8730E45-D14F-814A-8DC7-7956C27FC3AF}" type="slidenum">
              <a:rPr lang="en-US"/>
              <a:pPr>
                <a:defRPr/>
              </a:pPr>
              <a:t>‹#›</a:t>
            </a:fld>
            <a:endParaRPr lang="en-US"/>
          </a:p>
        </p:txBody>
      </p:sp>
    </p:spTree>
    <p:extLst>
      <p:ext uri="{BB962C8B-B14F-4D97-AF65-F5344CB8AC3E}">
        <p14:creationId xmlns:p14="http://schemas.microsoft.com/office/powerpoint/2010/main" val="678063748"/>
      </p:ext>
    </p:extLst>
  </p:cSld>
  <p:clrMapOvr>
    <a:masterClrMapping/>
  </p:clrMapOvr>
  <p:transition>
    <p:fade thruBlk="1"/>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6038BA6-6F90-5447-83C7-3086A48A1A89}" type="datetime1">
              <a:rPr lang="en-US"/>
              <a:pPr>
                <a:defRPr/>
              </a:pPr>
              <a:t>1/30/22</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CE8F03-4B07-5F46-9C71-E3D39DB92AC2}" type="slidenum">
              <a:rPr lang="en-US"/>
              <a:pPr>
                <a:defRPr/>
              </a:pPr>
              <a:t>‹#›</a:t>
            </a:fld>
            <a:endParaRPr lang="en-US"/>
          </a:p>
        </p:txBody>
      </p:sp>
    </p:spTree>
    <p:extLst>
      <p:ext uri="{BB962C8B-B14F-4D97-AF65-F5344CB8AC3E}">
        <p14:creationId xmlns:p14="http://schemas.microsoft.com/office/powerpoint/2010/main" val="854186244"/>
      </p:ext>
    </p:extLst>
  </p:cSld>
  <p:clrMapOvr>
    <a:masterClrMapping/>
  </p:clrMapOvr>
  <p:transition>
    <p:fade thruBlk="1"/>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EC62303-272E-F74E-9F44-96780C0BCB22}" type="datetime1">
              <a:rPr lang="en-US"/>
              <a:pPr>
                <a:defRPr/>
              </a:pPr>
              <a:t>1/30/22</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0202A63-31CC-5549-A2EF-B9BB67025A98}" type="slidenum">
              <a:rPr lang="en-US"/>
              <a:pPr>
                <a:defRPr/>
              </a:pPr>
              <a:t>‹#›</a:t>
            </a:fld>
            <a:endParaRPr lang="en-US"/>
          </a:p>
        </p:txBody>
      </p:sp>
    </p:spTree>
    <p:extLst>
      <p:ext uri="{BB962C8B-B14F-4D97-AF65-F5344CB8AC3E}">
        <p14:creationId xmlns:p14="http://schemas.microsoft.com/office/powerpoint/2010/main" val="1677648607"/>
      </p:ext>
    </p:extLst>
  </p:cSld>
  <p:clrMapOvr>
    <a:masterClrMapping/>
  </p:clrMapOvr>
  <p:transition>
    <p:fade thruBlk="1"/>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F7D06D58-6BB8-304E-A249-14C9F0FD1536}" type="datetime1">
              <a:rPr lang="en-US"/>
              <a:pPr>
                <a:defRPr/>
              </a:pPr>
              <a:t>1/30/22</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204B204-38EB-C545-B518-402439746B89}" type="slidenum">
              <a:rPr lang="en-US"/>
              <a:pPr>
                <a:defRPr/>
              </a:pPr>
              <a:t>‹#›</a:t>
            </a:fld>
            <a:endParaRPr lang="en-US"/>
          </a:p>
        </p:txBody>
      </p:sp>
    </p:spTree>
    <p:extLst>
      <p:ext uri="{BB962C8B-B14F-4D97-AF65-F5344CB8AC3E}">
        <p14:creationId xmlns:p14="http://schemas.microsoft.com/office/powerpoint/2010/main" val="1807367350"/>
      </p:ext>
    </p:extLst>
  </p:cSld>
  <p:clrMapOvr>
    <a:masterClrMapping/>
  </p:clrMapOvr>
  <p:transition>
    <p:fade thruBlk="1"/>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82442139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415522492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36825321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FFF32D39-12CA-E541-ADC0-EAD4AB8C9968}" type="slidenum">
              <a:rPr lang="en-US"/>
              <a:pPr/>
              <a:t>‹#›</a:t>
            </a:fld>
            <a:endParaRPr lang="en-US"/>
          </a:p>
        </p:txBody>
      </p:sp>
    </p:spTree>
    <p:extLst>
      <p:ext uri="{BB962C8B-B14F-4D97-AF65-F5344CB8AC3E}">
        <p14:creationId xmlns:p14="http://schemas.microsoft.com/office/powerpoint/2010/main" val="71022237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CE7F9D0E-1AFD-7645-8F40-E42AC894555C}" type="slidenum">
              <a:rPr lang="en-US"/>
              <a:pPr/>
              <a:t>‹#›</a:t>
            </a:fld>
            <a:endParaRPr lang="en-US"/>
          </a:p>
        </p:txBody>
      </p:sp>
    </p:spTree>
    <p:extLst>
      <p:ext uri="{BB962C8B-B14F-4D97-AF65-F5344CB8AC3E}">
        <p14:creationId xmlns:p14="http://schemas.microsoft.com/office/powerpoint/2010/main" val="189001562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3AF5DA18-D48E-CC43-883C-DF917E2B35C3}" type="slidenum">
              <a:rPr lang="en-US"/>
              <a:pPr/>
              <a:t>‹#›</a:t>
            </a:fld>
            <a:endParaRPr lang="en-US"/>
          </a:p>
        </p:txBody>
      </p:sp>
    </p:spTree>
    <p:extLst>
      <p:ext uri="{BB962C8B-B14F-4D97-AF65-F5344CB8AC3E}">
        <p14:creationId xmlns:p14="http://schemas.microsoft.com/office/powerpoint/2010/main" val="250020993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447573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0639719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353635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622857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38117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2146131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5239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5486703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3210414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180810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2722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2.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3.xml"/><Relationship Id="rId17" Type="http://schemas.openxmlformats.org/officeDocument/2006/relationships/image" Target="../media/image5.png"/><Relationship Id="rId2" Type="http://schemas.openxmlformats.org/officeDocument/2006/relationships/slideLayout" Target="../slideLayouts/slideLayout105.xml"/><Relationship Id="rId16" Type="http://schemas.openxmlformats.org/officeDocument/2006/relationships/image" Target="../media/image4.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3.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4.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8.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theme" Target="../theme/theme17.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9.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0.xml"/><Relationship Id="rId17" Type="http://schemas.openxmlformats.org/officeDocument/2006/relationships/image" Target="../media/image5.png"/><Relationship Id="rId2" Type="http://schemas.openxmlformats.org/officeDocument/2006/relationships/slideLayout" Target="../slideLayouts/slideLayout181.xml"/><Relationship Id="rId16" Type="http://schemas.openxmlformats.org/officeDocument/2006/relationships/image" Target="../media/image4.pn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image" Target="../media/image3.png"/><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1.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2.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0.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3.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4.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8.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5.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7.pn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6.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7.pn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7.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8.xml"/><Relationship Id="rId17" Type="http://schemas.openxmlformats.org/officeDocument/2006/relationships/image" Target="../media/image5.png"/><Relationship Id="rId2" Type="http://schemas.openxmlformats.org/officeDocument/2006/relationships/slideLayout" Target="../slideLayouts/slideLayout269.xml"/><Relationship Id="rId16" Type="http://schemas.openxmlformats.org/officeDocument/2006/relationships/image" Target="../media/image4.png"/><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image" Target="../media/image3.png"/><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1.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1.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image" Target="../media/image13.jpeg"/><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image" Target="../media/image12.jpe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32.xml"/><Relationship Id="rId1" Type="http://schemas.openxmlformats.org/officeDocument/2006/relationships/slideLayout" Target="../slideLayouts/slideLayout31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3.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4.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image" Target="../media/image16.jpeg"/><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7.xml"/><Relationship Id="rId17" Type="http://schemas.openxmlformats.org/officeDocument/2006/relationships/image" Target="../media/image20.png"/><Relationship Id="rId2" Type="http://schemas.openxmlformats.org/officeDocument/2006/relationships/slideLayout" Target="../slideLayouts/slideLayout362.xml"/><Relationship Id="rId16" Type="http://schemas.openxmlformats.org/officeDocument/2006/relationships/image" Target="../media/image19.png"/><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image" Target="../media/image18.png"/><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image" Target="../media/image17.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image" Target="../media/image21.jpeg"/><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8.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16.jpeg"/><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9.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image" Target="../media/image1.jpeg"/><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40.xml"/><Relationship Id="rId17" Type="http://schemas.openxmlformats.org/officeDocument/2006/relationships/image" Target="../media/image5.png"/><Relationship Id="rId2" Type="http://schemas.openxmlformats.org/officeDocument/2006/relationships/slideLayout" Target="../slideLayouts/slideLayout395.xml"/><Relationship Id="rId16" Type="http://schemas.openxmlformats.org/officeDocument/2006/relationships/image" Target="../media/image4.png"/><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image" Target="../media/image3.png"/><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1.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5" Type="http://schemas.openxmlformats.org/officeDocument/2006/relationships/theme" Target="../theme/theme42.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22.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3.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5.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24.pn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image" Target="../media/image23.emf"/><Relationship Id="rId2" Type="http://schemas.openxmlformats.org/officeDocument/2006/relationships/slideLayout" Target="../slideLayouts/slideLayout464.xml"/><Relationship Id="rId16" Type="http://schemas.openxmlformats.org/officeDocument/2006/relationships/image" Target="../media/image27.png"/><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theme" Target="../theme/theme46.xml"/><Relationship Id="rId5" Type="http://schemas.openxmlformats.org/officeDocument/2006/relationships/slideLayout" Target="../slideLayouts/slideLayout467.xml"/><Relationship Id="rId15" Type="http://schemas.openxmlformats.org/officeDocument/2006/relationships/image" Target="../media/image26.png"/><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25.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47.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1.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48.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49.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image" Target="../media/image28.png"/><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50.xml"/><Relationship Id="rId2" Type="http://schemas.openxmlformats.org/officeDocument/2006/relationships/slideLayout" Target="../slideLayouts/slideLayout507.xml"/><Relationship Id="rId16" Type="http://schemas.openxmlformats.org/officeDocument/2006/relationships/image" Target="../media/image31.png"/><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5" Type="http://schemas.openxmlformats.org/officeDocument/2006/relationships/image" Target="../media/image30.png"/><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 Id="rId14" Type="http://schemas.openxmlformats.org/officeDocument/2006/relationships/image" Target="../media/image29.png"/></Relationships>
</file>

<file path=ppt/slideMasters/_rels/slideMaster51.xml.rels><?xml version="1.0" encoding="UTF-8" standalone="yes"?>
<Relationships xmlns="http://schemas.openxmlformats.org/package/2006/relationships"><Relationship Id="rId3" Type="http://schemas.openxmlformats.org/officeDocument/2006/relationships/slideLayout" Target="../slideLayouts/slideLayout519.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20.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22.xml"/><Relationship Id="rId1" Type="http://schemas.openxmlformats.org/officeDocument/2006/relationships/slideLayout" Target="../slideLayouts/slideLayout52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image" Target="../media/image1.jpeg"/><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54.xml"/><Relationship Id="rId17" Type="http://schemas.openxmlformats.org/officeDocument/2006/relationships/image" Target="../media/image5.png"/><Relationship Id="rId2" Type="http://schemas.openxmlformats.org/officeDocument/2006/relationships/slideLayout" Target="../slideLayouts/slideLayout524.xml"/><Relationship Id="rId16" Type="http://schemas.openxmlformats.org/officeDocument/2006/relationships/image" Target="../media/image4.png"/><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5" Type="http://schemas.openxmlformats.org/officeDocument/2006/relationships/image" Target="../media/image3.png"/><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7.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1/30/22</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1/30/22</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7200" algn="ctr" rtl="0" fontAlgn="base">
        <a:spcBef>
          <a:spcPct val="0"/>
        </a:spcBef>
        <a:spcAft>
          <a:spcPct val="0"/>
        </a:spcAft>
        <a:defRPr sz="4100" b="1">
          <a:solidFill>
            <a:schemeClr val="tx1"/>
          </a:solidFill>
          <a:latin typeface="Lucida Sans" charset="0"/>
          <a:ea typeface="ＭＳ Ｐゴシック" charset="0"/>
        </a:defRPr>
      </a:lvl6pPr>
      <a:lvl7pPr marL="914400" algn="ctr" rtl="0" fontAlgn="base">
        <a:spcBef>
          <a:spcPct val="0"/>
        </a:spcBef>
        <a:spcAft>
          <a:spcPct val="0"/>
        </a:spcAft>
        <a:defRPr sz="4100" b="1">
          <a:solidFill>
            <a:schemeClr val="tx1"/>
          </a:solidFill>
          <a:latin typeface="Lucida Sans" charset="0"/>
          <a:ea typeface="ＭＳ Ｐゴシック" charset="0"/>
        </a:defRPr>
      </a:lvl7pPr>
      <a:lvl8pPr marL="1371600" algn="ctr" rtl="0" fontAlgn="base">
        <a:spcBef>
          <a:spcPct val="0"/>
        </a:spcBef>
        <a:spcAft>
          <a:spcPct val="0"/>
        </a:spcAft>
        <a:defRPr sz="4100" b="1">
          <a:solidFill>
            <a:schemeClr val="tx1"/>
          </a:solidFill>
          <a:latin typeface="Lucida Sans" charset="0"/>
          <a:ea typeface="ＭＳ Ｐゴシック" charset="0"/>
        </a:defRPr>
      </a:lvl8pPr>
      <a:lvl9pPr marL="1828800" algn="ctr" rtl="0" fontAlgn="base">
        <a:spcBef>
          <a:spcPct val="0"/>
        </a:spcBef>
        <a:spcAft>
          <a:spcPct val="0"/>
        </a:spcAft>
        <a:defRPr sz="4100" b="1">
          <a:solidFill>
            <a:schemeClr val="tx1"/>
          </a:solidFill>
          <a:latin typeface="Lucida Sans" charset="0"/>
          <a:ea typeface="ＭＳ Ｐゴシック" charset="0"/>
        </a:defRPr>
      </a:lvl9pPr>
    </p:titleStyle>
    <p:bodyStyle>
      <a:lvl1pPr marL="547688" indent="-411163"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8363" indent="-282575"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3475" indent="-228600"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2550" indent="-182563"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4638" indent="-182563"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xmlns="">
                <a:solidFill>
                  <a:srgbClr val="FFFFFF"/>
                </a:solidFill>
              </a14:hiddenFill>
            </a:ext>
          </a:extLst>
        </p:spPr>
      </p:pic>
      <p:sp>
        <p:nvSpPr>
          <p:cNvPr id="27656"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CC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0" y="28194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0"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00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00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0"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0"/>
            <a:ext cx="70866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63"/>
            <a:ext cx="18288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0" y="6507163"/>
            <a:ext cx="28956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0"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0"/>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7200" algn="l" rtl="0" fontAlgn="base">
        <a:spcBef>
          <a:spcPct val="0"/>
        </a:spcBef>
        <a:spcAft>
          <a:spcPct val="0"/>
        </a:spcAft>
        <a:defRPr sz="4000">
          <a:solidFill>
            <a:schemeClr val="tx1"/>
          </a:solidFill>
          <a:latin typeface="Helvetica" charset="0"/>
          <a:ea typeface="ＭＳ Ｐゴシック" charset="0"/>
        </a:defRPr>
      </a:lvl6pPr>
      <a:lvl7pPr marL="914400" algn="l" rtl="0" fontAlgn="base">
        <a:spcBef>
          <a:spcPct val="0"/>
        </a:spcBef>
        <a:spcAft>
          <a:spcPct val="0"/>
        </a:spcAft>
        <a:defRPr sz="4000">
          <a:solidFill>
            <a:schemeClr val="tx1"/>
          </a:solidFill>
          <a:latin typeface="Helvetica" charset="0"/>
          <a:ea typeface="ＭＳ Ｐゴシック" charset="0"/>
        </a:defRPr>
      </a:lvl7pPr>
      <a:lvl8pPr marL="1371600" algn="l" rtl="0" fontAlgn="base">
        <a:spcBef>
          <a:spcPct val="0"/>
        </a:spcBef>
        <a:spcAft>
          <a:spcPct val="0"/>
        </a:spcAft>
        <a:defRPr sz="4000">
          <a:solidFill>
            <a:schemeClr val="tx1"/>
          </a:solidFill>
          <a:latin typeface="Helvetica" charset="0"/>
          <a:ea typeface="ＭＳ Ｐゴシック" charset="0"/>
        </a:defRPr>
      </a:lvl8pPr>
      <a:lvl9pPr marL="1828800" algn="l" rtl="0" fontAlgn="base">
        <a:spcBef>
          <a:spcPct val="0"/>
        </a:spcBef>
        <a:spcAft>
          <a:spcPct val="0"/>
        </a:spcAft>
        <a:defRPr sz="4000">
          <a:solidFill>
            <a:schemeClr val="tx1"/>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46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718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90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62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1/30/22</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038538"/>
      </p:ext>
    </p:extLst>
  </p:cSld>
  <p:clrMap bg1="lt1" tx1="dk1" bg2="lt2" tx2="dk2" accent1="accent1" accent2="accent2" accent3="accent3" accent4="accent4" accent5="accent5" accent6="accent6" hlink="hlink" folHlink="folHlink"/>
  <p:sldLayoutIdLst>
    <p:sldLayoutId id="21474861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34794017"/>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 id="2147486257" r:id="rId12"/>
    <p:sldLayoutId id="21474862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1481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5" y="1755780"/>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481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482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685805" y="120650"/>
            <a:ext cx="7770813" cy="1430338"/>
          </a:xfrm>
          <a:prstGeom prst="rect">
            <a:avLst/>
          </a:prstGeom>
        </p:spPr>
        <p:txBody>
          <a:bodyPr vert="horz" wrap="square" lIns="91416" tIns="45709" rIns="91416" bIns="45709" numCol="1" anchor="ctr" anchorCtr="0" compatLnSpc="1">
            <a:prstTxWarp prst="textNoShape">
              <a:avLst/>
            </a:prstTxWarp>
            <a:normAutofit/>
          </a:bodyPr>
          <a:lstStyle/>
          <a:p>
            <a:pPr lvl="0"/>
            <a:r>
              <a:rPr lang="en-US"/>
              <a:t>Click to edit Master title style</a:t>
            </a:r>
          </a:p>
        </p:txBody>
      </p:sp>
      <p:sp>
        <p:nvSpPr>
          <p:cNvPr id="3" name="Text Placeholder 2"/>
          <p:cNvSpPr>
            <a:spLocks noGrp="1"/>
          </p:cNvSpPr>
          <p:nvPr>
            <p:ph type="body" idx="1"/>
          </p:nvPr>
        </p:nvSpPr>
        <p:spPr>
          <a:xfrm>
            <a:off x="685805" y="1752601"/>
            <a:ext cx="7770813" cy="4373563"/>
          </a:xfrm>
          <a:prstGeom prst="rect">
            <a:avLst/>
          </a:prstGeom>
        </p:spPr>
        <p:txBody>
          <a:bodyPr vert="horz" wrap="square" lIns="91416" tIns="45709" rIns="91416" bIns="45709"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6" y="6356355"/>
            <a:ext cx="2133600" cy="365125"/>
          </a:xfrm>
          <a:prstGeom prst="rect">
            <a:avLst/>
          </a:prstGeom>
        </p:spPr>
        <p:txBody>
          <a:bodyPr vert="horz" wrap="square" lIns="91416" tIns="45709" rIns="91416" bIns="45709"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1" name="Footer Placeholder 4"/>
          <p:cNvSpPr>
            <a:spLocks noGrp="1"/>
          </p:cNvSpPr>
          <p:nvPr>
            <p:ph type="ftr" sz="quarter" idx="3"/>
          </p:nvPr>
        </p:nvSpPr>
        <p:spPr>
          <a:xfrm>
            <a:off x="354013" y="6356355"/>
            <a:ext cx="2895600" cy="365125"/>
          </a:xfrm>
          <a:prstGeom prst="rect">
            <a:avLst/>
          </a:prstGeom>
        </p:spPr>
        <p:txBody>
          <a:bodyPr vert="horz" wrap="square" lIns="91416" tIns="45709" rIns="91416" bIns="45709"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2" name="Slide Number Placeholder 5"/>
          <p:cNvSpPr>
            <a:spLocks noGrp="1"/>
          </p:cNvSpPr>
          <p:nvPr>
            <p:ph type="sldNum" sz="quarter" idx="4"/>
          </p:nvPr>
        </p:nvSpPr>
        <p:spPr>
          <a:xfrm>
            <a:off x="4229100" y="6356355"/>
            <a:ext cx="685800" cy="365125"/>
          </a:xfrm>
          <a:prstGeom prst="rect">
            <a:avLst/>
          </a:prstGeom>
        </p:spPr>
        <p:txBody>
          <a:bodyPr vert="horz" wrap="square" lIns="91416" tIns="45709" rIns="91416" bIns="45709"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fld id="{BCD758E6-FC33-1941-9049-44C9928590B4}" type="slidenum">
              <a:rPr lang="en-US" b="0" smtClean="0">
                <a:latin typeface="Calisto MT"/>
                <a:cs typeface="ＭＳ Ｐゴシック"/>
              </a:rPr>
              <a:pPr/>
              <a:t>‹#›</a:t>
            </a:fld>
            <a:endParaRPr lang="en-US" b="0">
              <a:latin typeface="Calisto MT"/>
              <a:cs typeface="ＭＳ Ｐゴシック"/>
            </a:endParaRPr>
          </a:p>
        </p:txBody>
      </p:sp>
    </p:spTree>
    <p:extLst>
      <p:ext uri="{BB962C8B-B14F-4D97-AF65-F5344CB8AC3E}">
        <p14:creationId xmlns:p14="http://schemas.microsoft.com/office/powerpoint/2010/main" val="1199156211"/>
      </p:ext>
    </p:extLst>
  </p:cSld>
  <p:clrMap bg1="dk2" tx1="lt1" bg2="dk1" tx2="lt2" accent1="accent1" accent2="accent2" accent3="accent3" accent4="accent4" accent5="accent5" accent6="accent6" hlink="hlink" folHlink="folHlink"/>
  <p:sldLayoutIdLst>
    <p:sldLayoutId id="2147486260" r:id="rId1"/>
    <p:sldLayoutId id="2147486261" r:id="rId2"/>
    <p:sldLayoutId id="2147486262" r:id="rId3"/>
    <p:sldLayoutId id="2147486263" r:id="rId4"/>
    <p:sldLayoutId id="2147486264" r:id="rId5"/>
    <p:sldLayoutId id="2147486265" r:id="rId6"/>
    <p:sldLayoutId id="2147486266" r:id="rId7"/>
    <p:sldLayoutId id="2147486267" r:id="rId8"/>
    <p:sldLayoutId id="2147486268" r:id="rId9"/>
    <p:sldLayoutId id="2147486269" r:id="rId10"/>
    <p:sldLayoutId id="2147486270" r:id="rId11"/>
  </p:sldLayoutIdLst>
  <p:txStyles>
    <p:titleStyle>
      <a:lvl1pPr algn="ctr" rtl="0" fontAlgn="base">
        <a:spcBef>
          <a:spcPct val="0"/>
        </a:spcBef>
        <a:spcAft>
          <a:spcPct val="0"/>
        </a:spcAft>
        <a:defRPr sz="4800">
          <a:solidFill>
            <a:schemeClr val="tx1"/>
          </a:solidFill>
          <a:latin typeface="+mj-lt"/>
          <a:ea typeface="+mj-ea"/>
          <a:cs typeface="+mj-cs"/>
        </a:defRPr>
      </a:lvl1pPr>
      <a:lvl2pPr algn="ctr" rtl="0" fontAlgn="base">
        <a:spcBef>
          <a:spcPct val="0"/>
        </a:spcBef>
        <a:spcAft>
          <a:spcPct val="0"/>
        </a:spcAft>
        <a:defRPr sz="4800">
          <a:solidFill>
            <a:schemeClr val="tx1"/>
          </a:solidFill>
          <a:latin typeface="Calisto MT" charset="0"/>
          <a:ea typeface="ＭＳ Ｐゴシック" charset="0"/>
          <a:cs typeface="ＭＳ Ｐゴシック" charset="0"/>
        </a:defRPr>
      </a:lvl2pPr>
      <a:lvl3pPr algn="ctr" rtl="0" fontAlgn="base">
        <a:spcBef>
          <a:spcPct val="0"/>
        </a:spcBef>
        <a:spcAft>
          <a:spcPct val="0"/>
        </a:spcAft>
        <a:defRPr sz="4800">
          <a:solidFill>
            <a:schemeClr val="tx1"/>
          </a:solidFill>
          <a:latin typeface="Calisto MT" charset="0"/>
          <a:ea typeface="ＭＳ Ｐゴシック" charset="0"/>
          <a:cs typeface="ＭＳ Ｐゴシック" charset="0"/>
        </a:defRPr>
      </a:lvl3pPr>
      <a:lvl4pPr algn="ctr" rtl="0" fontAlgn="base">
        <a:spcBef>
          <a:spcPct val="0"/>
        </a:spcBef>
        <a:spcAft>
          <a:spcPct val="0"/>
        </a:spcAft>
        <a:defRPr sz="4800">
          <a:solidFill>
            <a:schemeClr val="tx1"/>
          </a:solidFill>
          <a:latin typeface="Calisto MT" charset="0"/>
          <a:ea typeface="ＭＳ Ｐゴシック" charset="0"/>
          <a:cs typeface="ＭＳ Ｐゴシック" charset="0"/>
        </a:defRPr>
      </a:lvl4pPr>
      <a:lvl5pPr algn="ctr" rtl="0" fontAlgn="base">
        <a:spcBef>
          <a:spcPct val="0"/>
        </a:spcBef>
        <a:spcAft>
          <a:spcPct val="0"/>
        </a:spcAft>
        <a:defRPr sz="4800">
          <a:solidFill>
            <a:schemeClr val="tx1"/>
          </a:solidFill>
          <a:latin typeface="Calisto MT" charset="0"/>
          <a:ea typeface="ＭＳ Ｐゴシック" charset="0"/>
          <a:cs typeface="ＭＳ Ｐゴシック" charset="0"/>
        </a:defRPr>
      </a:lvl5pPr>
      <a:lvl6pPr marL="457082"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165"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25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332"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813" indent="-342813" algn="l" rtl="0" fontAlgn="base">
        <a:spcBef>
          <a:spcPts val="2000"/>
        </a:spcBef>
        <a:spcAft>
          <a:spcPct val="0"/>
        </a:spcAft>
        <a:buBlip>
          <a:blip r:embed="rId17"/>
        </a:buBlip>
        <a:defRPr sz="2200">
          <a:solidFill>
            <a:schemeClr val="tx1"/>
          </a:solidFill>
          <a:latin typeface="+mn-lt"/>
          <a:ea typeface="+mn-ea"/>
          <a:cs typeface="+mn-cs"/>
        </a:defRPr>
      </a:lvl1pPr>
      <a:lvl2pPr marL="685625" indent="-336463" algn="l" rtl="0" fontAlgn="base">
        <a:spcBef>
          <a:spcPts val="600"/>
        </a:spcBef>
        <a:spcAft>
          <a:spcPct val="0"/>
        </a:spcAft>
        <a:buBlip>
          <a:blip r:embed="rId17"/>
        </a:buBlip>
        <a:defRPr sz="2000">
          <a:solidFill>
            <a:schemeClr val="tx1"/>
          </a:solidFill>
          <a:latin typeface="+mn-lt"/>
          <a:ea typeface="+mn-ea"/>
        </a:defRPr>
      </a:lvl2pPr>
      <a:lvl3pPr marL="1034785" indent="-349160" algn="l" rtl="0" fontAlgn="base">
        <a:spcBef>
          <a:spcPts val="600"/>
        </a:spcBef>
        <a:spcAft>
          <a:spcPct val="0"/>
        </a:spcAft>
        <a:buBlip>
          <a:blip r:embed="rId17"/>
        </a:buBlip>
        <a:defRPr>
          <a:solidFill>
            <a:schemeClr val="tx1"/>
          </a:solidFill>
          <a:latin typeface="+mn-lt"/>
          <a:ea typeface="+mn-ea"/>
        </a:defRPr>
      </a:lvl3pPr>
      <a:lvl4pPr marL="1371250" indent="-336463" algn="l" rtl="0" fontAlgn="base">
        <a:spcBef>
          <a:spcPts val="600"/>
        </a:spcBef>
        <a:spcAft>
          <a:spcPct val="0"/>
        </a:spcAft>
        <a:buBlip>
          <a:blip r:embed="rId17"/>
        </a:buBlip>
        <a:defRPr>
          <a:solidFill>
            <a:schemeClr val="tx1"/>
          </a:solidFill>
          <a:latin typeface="+mn-lt"/>
          <a:ea typeface="+mn-ea"/>
        </a:defRPr>
      </a:lvl4pPr>
      <a:lvl5pPr marL="1720410" indent="-349160" algn="l" rtl="0" fontAlgn="base">
        <a:spcBef>
          <a:spcPts val="600"/>
        </a:spcBef>
        <a:spcAft>
          <a:spcPct val="0"/>
        </a:spcAft>
        <a:buBlip>
          <a:blip r:embed="rId17"/>
        </a:buBlip>
        <a:defRPr>
          <a:solidFill>
            <a:schemeClr val="tx1"/>
          </a:solidFill>
          <a:latin typeface="+mn-lt"/>
          <a:ea typeface="+mn-ea"/>
        </a:defRPr>
      </a:lvl5pPr>
      <a:lvl6pPr marL="2177494" indent="-349160" algn="l" rtl="0" fontAlgn="base">
        <a:spcBef>
          <a:spcPts val="600"/>
        </a:spcBef>
        <a:spcAft>
          <a:spcPct val="0"/>
        </a:spcAft>
        <a:buBlip>
          <a:blip r:embed="rId17"/>
        </a:buBlip>
        <a:defRPr>
          <a:solidFill>
            <a:schemeClr val="tx1"/>
          </a:solidFill>
          <a:latin typeface="+mn-lt"/>
          <a:ea typeface="+mn-ea"/>
        </a:defRPr>
      </a:lvl6pPr>
      <a:lvl7pPr marL="2634575" indent="-349160" algn="l" rtl="0" fontAlgn="base">
        <a:spcBef>
          <a:spcPts val="600"/>
        </a:spcBef>
        <a:spcAft>
          <a:spcPct val="0"/>
        </a:spcAft>
        <a:buBlip>
          <a:blip r:embed="rId17"/>
        </a:buBlip>
        <a:defRPr>
          <a:solidFill>
            <a:schemeClr val="tx1"/>
          </a:solidFill>
          <a:latin typeface="+mn-lt"/>
          <a:ea typeface="+mn-ea"/>
        </a:defRPr>
      </a:lvl7pPr>
      <a:lvl8pPr marL="3091659" indent="-349160" algn="l" rtl="0" fontAlgn="base">
        <a:spcBef>
          <a:spcPts val="600"/>
        </a:spcBef>
        <a:spcAft>
          <a:spcPct val="0"/>
        </a:spcAft>
        <a:buBlip>
          <a:blip r:embed="rId17"/>
        </a:buBlip>
        <a:defRPr>
          <a:solidFill>
            <a:schemeClr val="tx1"/>
          </a:solidFill>
          <a:latin typeface="+mn-lt"/>
          <a:ea typeface="+mn-ea"/>
        </a:defRPr>
      </a:lvl8pPr>
      <a:lvl9pPr marL="3548741" indent="-34916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7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eaLnBrk="0" hangingPunct="0">
              <a:defRPr/>
            </a:pPr>
            <a:endParaRPr lang="en-US" b="0">
              <a:solidFill>
                <a:srgbClr val="000000"/>
              </a:solidFill>
              <a:latin typeface="Times New Roman" charset="0"/>
            </a:endParaRPr>
          </a:p>
        </p:txBody>
      </p:sp>
      <p:sp>
        <p:nvSpPr>
          <p:cNvPr id="957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eaLnBrk="0" hangingPunct="0">
              <a:defRPr/>
            </a:pPr>
            <a:endParaRPr lang="en-US" b="0">
              <a:solidFill>
                <a:srgbClr val="000000"/>
              </a:solidFill>
              <a:latin typeface="Times New Roman" charset="0"/>
            </a:endParaRPr>
          </a:p>
        </p:txBody>
      </p:sp>
      <p:sp>
        <p:nvSpPr>
          <p:cNvPr id="957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0" hangingPunct="0">
              <a:defRPr/>
            </a:pPr>
            <a:fld id="{976D1466-CB11-4E4A-9B65-1C9C819106F7}" type="slidenum">
              <a:rPr lang="en-US" b="0">
                <a:solidFill>
                  <a:srgbClr val="000000"/>
                </a:solidFill>
                <a:latin typeface="Times New Roman" charset="0"/>
              </a:rPr>
              <a:pPr eaLnBrk="0" hangingPunct="0">
                <a:defRPr/>
              </a:pPr>
              <a:t>‹#›</a:t>
            </a:fld>
            <a:endParaRPr lang="en-US" b="0">
              <a:solidFill>
                <a:srgbClr val="000000"/>
              </a:solidFill>
              <a:latin typeface="Times New Roman" charset="0"/>
            </a:endParaRPr>
          </a:p>
        </p:txBody>
      </p:sp>
    </p:spTree>
    <p:extLst>
      <p:ext uri="{BB962C8B-B14F-4D97-AF65-F5344CB8AC3E}">
        <p14:creationId xmlns:p14="http://schemas.microsoft.com/office/powerpoint/2010/main" val="3234175891"/>
      </p:ext>
    </p:extLst>
  </p:cSld>
  <p:clrMap bg1="lt1" tx1="dk1" bg2="lt2" tx2="dk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D0CAC97A-581F-9041-A449-D54F7AEDB91A}" type="slidenum">
              <a:rPr lang="en-US" b="0">
                <a:latin typeface="Calisto MT"/>
                <a:cs typeface="ＭＳ Ｐゴシック"/>
              </a:rPr>
              <a:pPr>
                <a:defRPr/>
              </a:pPr>
              <a:t>‹#›</a:t>
            </a:fld>
            <a:endParaRPr lang="en-US" b="0">
              <a:latin typeface="Calisto MT"/>
              <a:cs typeface="ＭＳ Ｐゴシック"/>
            </a:endParaRPr>
          </a:p>
        </p:txBody>
      </p:sp>
    </p:spTree>
    <p:extLst>
      <p:ext uri="{BB962C8B-B14F-4D97-AF65-F5344CB8AC3E}">
        <p14:creationId xmlns:p14="http://schemas.microsoft.com/office/powerpoint/2010/main" val="2455153832"/>
      </p:ext>
    </p:extLst>
  </p:cSld>
  <p:clrMap bg1="dk2" tx1="lt1" bg2="dk1" tx2="lt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885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12119604-13D4-9B4D-91C4-5B8FB99795F0}" type="slidenum">
              <a:rPr lang="en-US"/>
              <a:pPr/>
              <a:t>‹#›</a:t>
            </a:fld>
            <a:endParaRPr lang="en-US"/>
          </a:p>
        </p:txBody>
      </p:sp>
      <p:pic>
        <p:nvPicPr>
          <p:cNvPr id="7885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0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617554"/>
      </p:ext>
    </p:extLst>
  </p:cSld>
  <p:clrMap bg1="lt1" tx1="dk1" bg2="lt2" tx2="dk2" accent1="accent1" accent2="accent2" accent3="accent3" accent4="accent4" accent5="accent5" accent6="accent6" hlink="hlink" folHlink="folHlink"/>
  <p:sldLayoutIdLst>
    <p:sldLayoutId id="2147486296" r:id="rId1"/>
    <p:sldLayoutId id="2147486297" r:id="rId2"/>
    <p:sldLayoutId id="2147486298" r:id="rId3"/>
    <p:sldLayoutId id="2147486299" r:id="rId4"/>
    <p:sldLayoutId id="2147486300" r:id="rId5"/>
    <p:sldLayoutId id="2147486301" r:id="rId6"/>
    <p:sldLayoutId id="2147486302" r:id="rId7"/>
    <p:sldLayoutId id="2147486303" r:id="rId8"/>
    <p:sldLayoutId id="2147486304" r:id="rId9"/>
    <p:sldLayoutId id="2147486305" r:id="rId10"/>
    <p:sldLayoutId id="214748630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082" algn="l" rtl="0" fontAlgn="base">
        <a:spcBef>
          <a:spcPct val="0"/>
        </a:spcBef>
        <a:spcAft>
          <a:spcPct val="0"/>
        </a:spcAft>
        <a:defRPr sz="4400">
          <a:solidFill>
            <a:schemeClr val="tx2"/>
          </a:solidFill>
          <a:latin typeface="Times New Roman" pitchFamily="-111" charset="0"/>
        </a:defRPr>
      </a:lvl6pPr>
      <a:lvl7pPr marL="914165" algn="l" rtl="0" fontAlgn="base">
        <a:spcBef>
          <a:spcPct val="0"/>
        </a:spcBef>
        <a:spcAft>
          <a:spcPct val="0"/>
        </a:spcAft>
        <a:defRPr sz="4400">
          <a:solidFill>
            <a:schemeClr val="tx2"/>
          </a:solidFill>
          <a:latin typeface="Times New Roman" pitchFamily="-111" charset="0"/>
        </a:defRPr>
      </a:lvl7pPr>
      <a:lvl8pPr marL="1371250" algn="l" rtl="0" fontAlgn="base">
        <a:spcBef>
          <a:spcPct val="0"/>
        </a:spcBef>
        <a:spcAft>
          <a:spcPct val="0"/>
        </a:spcAft>
        <a:defRPr sz="4400">
          <a:solidFill>
            <a:schemeClr val="tx2"/>
          </a:solidFill>
          <a:latin typeface="Times New Roman" pitchFamily="-111" charset="0"/>
        </a:defRPr>
      </a:lvl8pPr>
      <a:lvl9pPr marL="1828332" algn="l" rtl="0" fontAlgn="base">
        <a:spcBef>
          <a:spcPct val="0"/>
        </a:spcBef>
        <a:spcAft>
          <a:spcPct val="0"/>
        </a:spcAft>
        <a:defRPr sz="4400">
          <a:solidFill>
            <a:schemeClr val="tx2"/>
          </a:solidFill>
          <a:latin typeface="Times New Roman" pitchFamily="-111" charset="0"/>
        </a:defRPr>
      </a:lvl9pPr>
    </p:titleStyle>
    <p:bodyStyle>
      <a:lvl1pPr marL="342813" indent="-342813"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2760" indent="-285677"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3959"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040"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8124"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5205"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Black" charset="0"/>
              </a:defRPr>
            </a:lvl1pPr>
          </a:lstStyle>
          <a:p>
            <a:pPr algn="l" eaLnBrk="0" hangingPunct="0">
              <a:defRPr/>
            </a:pPr>
            <a:endParaRPr lang="en-US" b="0">
              <a:solidFill>
                <a:srgbClr val="FFFFFF"/>
              </a:solidFill>
            </a:endParaRPr>
          </a:p>
        </p:txBody>
      </p:sp>
      <p:sp>
        <p:nvSpPr>
          <p:cNvPr id="686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Black" charset="0"/>
              </a:defRPr>
            </a:lvl1pPr>
          </a:lstStyle>
          <a:p>
            <a:pPr eaLnBrk="0" hangingPunct="0">
              <a:defRPr/>
            </a:pPr>
            <a:endParaRPr lang="en-US" b="0">
              <a:solidFill>
                <a:srgbClr val="FFFFFF"/>
              </a:solidFill>
            </a:endParaRPr>
          </a:p>
        </p:txBody>
      </p:sp>
      <p:sp>
        <p:nvSpPr>
          <p:cNvPr id="686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Black" charset="0"/>
              </a:defRPr>
            </a:lvl1pPr>
          </a:lstStyle>
          <a:p>
            <a:pPr eaLnBrk="0" hangingPunct="0">
              <a:defRPr/>
            </a:pPr>
            <a:fld id="{810F2C68-0369-164C-97E1-12426F5A845B}" type="slidenum">
              <a:rPr lang="en-US" b="0">
                <a:solidFill>
                  <a:srgbClr val="FFFFFF"/>
                </a:solidFill>
              </a:rPr>
              <a:pPr eaLnBrk="0" hangingPunct="0">
                <a:defRPr/>
              </a:pPr>
              <a:t>‹#›</a:t>
            </a:fld>
            <a:endParaRPr lang="en-US" b="0">
              <a:solidFill>
                <a:srgbClr val="FFFFFF"/>
              </a:solidFill>
            </a:endParaRPr>
          </a:p>
        </p:txBody>
      </p:sp>
    </p:spTree>
    <p:extLst>
      <p:ext uri="{BB962C8B-B14F-4D97-AF65-F5344CB8AC3E}">
        <p14:creationId xmlns:p14="http://schemas.microsoft.com/office/powerpoint/2010/main" val="2881088542"/>
      </p:ext>
    </p:extLst>
  </p:cSld>
  <p:clrMap bg1="dk2" tx1="lt1" bg2="dk1" tx2="lt2" accent1="accent1" accent2="accent2" accent3="accent3" accent4="accent4" accent5="accent5" accent6="accent6" hlink="hlink" folHlink="folHlink"/>
  <p:sldLayoutIdLst>
    <p:sldLayoutId id="2147486308" r:id="rId1"/>
    <p:sldLayoutId id="2147486309" r:id="rId2"/>
    <p:sldLayoutId id="2147486310" r:id="rId3"/>
    <p:sldLayoutId id="2147486311" r:id="rId4"/>
    <p:sldLayoutId id="2147486312" r:id="rId5"/>
    <p:sldLayoutId id="2147486313" r:id="rId6"/>
    <p:sldLayoutId id="2147486314" r:id="rId7"/>
    <p:sldLayoutId id="2147486315" r:id="rId8"/>
    <p:sldLayoutId id="2147486316" r:id="rId9"/>
    <p:sldLayoutId id="2147486317" r:id="rId10"/>
    <p:sldLayoutId id="21474863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pitchFamily="-110" charset="0"/>
        </a:defRPr>
      </a:lvl6pPr>
      <a:lvl7pPr marL="914400" algn="ctr" rtl="0" fontAlgn="base">
        <a:spcBef>
          <a:spcPct val="0"/>
        </a:spcBef>
        <a:spcAft>
          <a:spcPct val="0"/>
        </a:spcAft>
        <a:defRPr sz="4400">
          <a:solidFill>
            <a:schemeClr val="tx2"/>
          </a:solidFill>
          <a:latin typeface="Arial Black" pitchFamily="-110" charset="0"/>
        </a:defRPr>
      </a:lvl7pPr>
      <a:lvl8pPr marL="1371600" algn="ctr" rtl="0" fontAlgn="base">
        <a:spcBef>
          <a:spcPct val="0"/>
        </a:spcBef>
        <a:spcAft>
          <a:spcPct val="0"/>
        </a:spcAft>
        <a:defRPr sz="4400">
          <a:solidFill>
            <a:schemeClr val="tx2"/>
          </a:solidFill>
          <a:latin typeface="Arial Black" pitchFamily="-110" charset="0"/>
        </a:defRPr>
      </a:lvl8pPr>
      <a:lvl9pPr marL="1828800" algn="ctr" rtl="0" fontAlgn="base">
        <a:spcBef>
          <a:spcPct val="0"/>
        </a:spcBef>
        <a:spcAft>
          <a:spcPct val="0"/>
        </a:spcAft>
        <a:defRPr sz="4400">
          <a:solidFill>
            <a:schemeClr val="tx2"/>
          </a:solidFill>
          <a:latin typeface="Arial Black"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3175" y="4267200"/>
            <a:ext cx="9140825" cy="2590800"/>
            <a:chOff x="2" y="2688"/>
            <a:chExt cx="5758" cy="1632"/>
          </a:xfrm>
        </p:grpSpPr>
        <p:sp>
          <p:nvSpPr>
            <p:cNvPr id="41992"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41993" name="Group 4"/>
            <p:cNvGrpSpPr>
              <a:grpSpLocks/>
            </p:cNvGrpSpPr>
            <p:nvPr/>
          </p:nvGrpSpPr>
          <p:grpSpPr bwMode="auto">
            <a:xfrm>
              <a:off x="1776" y="3024"/>
              <a:ext cx="3929" cy="1290"/>
              <a:chOff x="1776" y="3024"/>
              <a:chExt cx="3929" cy="1290"/>
            </a:xfrm>
          </p:grpSpPr>
          <p:grpSp>
            <p:nvGrpSpPr>
              <p:cNvPr id="41994"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1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27"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2"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2035"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2036" name="Group 61"/>
              <p:cNvGrpSpPr>
                <a:grpSpLocks/>
              </p:cNvGrpSpPr>
              <p:nvPr userDrawn="1"/>
            </p:nvGrpSpPr>
            <p:grpSpPr bwMode="auto">
              <a:xfrm>
                <a:off x="5381" y="3085"/>
                <a:ext cx="227" cy="132"/>
                <a:chOff x="5381" y="3085"/>
                <a:chExt cx="227" cy="132"/>
              </a:xfrm>
            </p:grpSpPr>
            <p:sp>
              <p:nvSpPr>
                <p:cNvPr id="4203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4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lgn="l">
              <a:defRPr/>
            </a:pPr>
            <a:endParaRPr lang="en-US" b="0">
              <a:solidFill>
                <a:srgbClr val="FFFFFF"/>
              </a:solidFill>
            </a:endParaRPr>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b="0">
              <a:solidFill>
                <a:srgbClr val="FFFFFF"/>
              </a:solidFill>
            </a:endParaRPr>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17D69F4E-9D0F-F54C-B0D5-2A71A249DDDF}" type="slidenum">
              <a:rPr lang="en-US" b="0">
                <a:solidFill>
                  <a:srgbClr val="FFFFFF"/>
                </a:solidFill>
              </a:rPr>
              <a:pPr>
                <a:defRPr/>
              </a:pPr>
              <a:t>‹#›</a:t>
            </a:fld>
            <a:endParaRPr lang="en-US" b="0">
              <a:solidFill>
                <a:srgbClr val="FFFFFF"/>
              </a:solidFill>
            </a:endParaRPr>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314347"/>
      </p:ext>
    </p:extLst>
  </p:cSld>
  <p:clrMap bg1="dk2" tx1="lt1" bg2="dk1" tx2="lt2" accent1="accent1" accent2="accent2" accent3="accent3" accent4="accent4" accent5="accent5" accent6="accent6" hlink="hlink" folHlink="folHlink"/>
  <p:sldLayoutIdLst>
    <p:sldLayoutId id="2147486320" r:id="rId1"/>
    <p:sldLayoutId id="2147486321" r:id="rId2"/>
    <p:sldLayoutId id="2147486322" r:id="rId3"/>
    <p:sldLayoutId id="2147486323" r:id="rId4"/>
    <p:sldLayoutId id="2147486324" r:id="rId5"/>
    <p:sldLayoutId id="2147486325" r:id="rId6"/>
    <p:sldLayoutId id="2147486326" r:id="rId7"/>
    <p:sldLayoutId id="2147486327" r:id="rId8"/>
    <p:sldLayoutId id="2147486328" r:id="rId9"/>
    <p:sldLayoutId id="2147486329" r:id="rId10"/>
    <p:sldLayoutId id="2147486330" r:id="rId11"/>
    <p:sldLayoutId id="2147486331" r:id="rId12"/>
    <p:sldLayoutId id="2147486332" r:id="rId13"/>
    <p:sldLayoutId id="214748633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8"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fld id="{3DBC1BB9-69F7-B640-8CC4-7A389D86E0F7}" type="slidenum">
              <a:rPr lang="en-US" b="0">
                <a:solidFill>
                  <a:srgbClr val="000000"/>
                </a:solidFill>
              </a:rPr>
              <a:pPr algn="l">
                <a:defRPr/>
              </a:pPr>
              <a:t>‹#›</a:t>
            </a:fld>
            <a:endParaRPr lang="en-US" b="0">
              <a:solidFill>
                <a:srgbClr val="000000"/>
              </a:solidFill>
            </a:endParaRPr>
          </a:p>
        </p:txBody>
      </p:sp>
    </p:spTree>
    <p:extLst>
      <p:ext uri="{BB962C8B-B14F-4D97-AF65-F5344CB8AC3E}">
        <p14:creationId xmlns:p14="http://schemas.microsoft.com/office/powerpoint/2010/main" val="2228653977"/>
      </p:ext>
    </p:extLst>
  </p:cSld>
  <p:clrMap bg1="lt1" tx1="dk1" bg2="lt2" tx2="dk2" accent1="accent1" accent2="accent2" accent3="accent3" accent4="accent4" accent5="accent5" accent6="accent6" hlink="hlink" folHlink="folHlink"/>
  <p:sldLayoutIdLst>
    <p:sldLayoutId id="2147486335"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7200" algn="ctr" rtl="0" fontAlgn="base">
        <a:spcBef>
          <a:spcPct val="0"/>
        </a:spcBef>
        <a:spcAft>
          <a:spcPct val="0"/>
        </a:spcAft>
        <a:defRPr sz="4400">
          <a:solidFill>
            <a:srgbClr val="984807"/>
          </a:solidFill>
          <a:latin typeface="Calibri" pitchFamily="-110" charset="0"/>
        </a:defRPr>
      </a:lvl6pPr>
      <a:lvl7pPr marL="914400" algn="ctr" rtl="0" fontAlgn="base">
        <a:spcBef>
          <a:spcPct val="0"/>
        </a:spcBef>
        <a:spcAft>
          <a:spcPct val="0"/>
        </a:spcAft>
        <a:defRPr sz="4400">
          <a:solidFill>
            <a:srgbClr val="984807"/>
          </a:solidFill>
          <a:latin typeface="Calibri" pitchFamily="-110" charset="0"/>
        </a:defRPr>
      </a:lvl7pPr>
      <a:lvl8pPr marL="1371600" algn="ctr" rtl="0" fontAlgn="base">
        <a:spcBef>
          <a:spcPct val="0"/>
        </a:spcBef>
        <a:spcAft>
          <a:spcPct val="0"/>
        </a:spcAft>
        <a:defRPr sz="4400">
          <a:solidFill>
            <a:srgbClr val="984807"/>
          </a:solidFill>
          <a:latin typeface="Calibri" pitchFamily="-110" charset="0"/>
        </a:defRPr>
      </a:lvl8pPr>
      <a:lvl9pPr marL="1828800" algn="ctr" rtl="0" fontAlgn="base">
        <a:spcBef>
          <a:spcPct val="0"/>
        </a:spcBef>
        <a:spcAft>
          <a:spcPct val="0"/>
        </a:spcAft>
        <a:defRPr sz="4400">
          <a:solidFill>
            <a:srgbClr val="984807"/>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B76732AD-70A6-7E45-A486-BEE1C3E32EC5}"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079059251"/>
      </p:ext>
    </p:extLst>
  </p:cSld>
  <p:clrMap bg1="lt1" tx1="dk1" bg2="lt2" tx2="dk2" accent1="accent1" accent2="accent2" accent3="accent3" accent4="accent4" accent5="accent5" accent6="accent6" hlink="hlink" folHlink="folHlink"/>
  <p:sldLayoutIdLst>
    <p:sldLayoutId id="2147486347" r:id="rId1"/>
    <p:sldLayoutId id="2147486348" r:id="rId2"/>
    <p:sldLayoutId id="2147486349" r:id="rId3"/>
    <p:sldLayoutId id="2147486350" r:id="rId4"/>
    <p:sldLayoutId id="2147486351" r:id="rId5"/>
    <p:sldLayoutId id="2147486352" r:id="rId6"/>
    <p:sldLayoutId id="2147486353" r:id="rId7"/>
    <p:sldLayoutId id="2147486354" r:id="rId8"/>
    <p:sldLayoutId id="2147486355" r:id="rId9"/>
    <p:sldLayoutId id="2147486356" r:id="rId10"/>
    <p:sldLayoutId id="21474863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algn="l">
              <a:defRPr/>
            </a:pPr>
            <a:endParaRPr lang="en-US"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charset="0"/>
              </a:defRPr>
            </a:lvl1pPr>
          </a:lstStyle>
          <a:p>
            <a:pPr>
              <a:defRPr/>
            </a:pPr>
            <a:endParaRPr lang="en-US"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F0B80751-370E-5340-A28B-70319E3BB4A6}" type="slidenum">
              <a:rPr lang="en-US" b="0"/>
              <a:pPr>
                <a:defRPr/>
              </a:pPr>
              <a:t>‹#›</a:t>
            </a:fld>
            <a:endParaRPr lang="en-US" b="0"/>
          </a:p>
        </p:txBody>
      </p:sp>
    </p:spTree>
    <p:extLst>
      <p:ext uri="{BB962C8B-B14F-4D97-AF65-F5344CB8AC3E}">
        <p14:creationId xmlns:p14="http://schemas.microsoft.com/office/powerpoint/2010/main" val="3040897449"/>
      </p:ext>
    </p:extLst>
  </p:cSld>
  <p:clrMap bg1="lt1" tx1="dk1" bg2="lt2" tx2="dk2" accent1="accent1" accent2="accent2" accent3="accent3" accent4="accent4" accent5="accent5" accent6="accent6" hlink="hlink" folHlink="folHlink"/>
  <p:sldLayoutIdLst>
    <p:sldLayoutId id="2147486359" r:id="rId1"/>
    <p:sldLayoutId id="2147486360" r:id="rId2"/>
    <p:sldLayoutId id="2147486361" r:id="rId3"/>
    <p:sldLayoutId id="2147486362" r:id="rId4"/>
    <p:sldLayoutId id="2147486363" r:id="rId5"/>
    <p:sldLayoutId id="2147486364" r:id="rId6"/>
    <p:sldLayoutId id="2147486365" r:id="rId7"/>
    <p:sldLayoutId id="2147486366" r:id="rId8"/>
    <p:sldLayoutId id="2147486367" r:id="rId9"/>
    <p:sldLayoutId id="2147486368" r:id="rId10"/>
    <p:sldLayoutId id="214748636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0" y="0"/>
            <a:ext cx="9159875" cy="6870700"/>
            <a:chOff x="0" y="0"/>
            <a:chExt cx="5770" cy="4328"/>
          </a:xfrm>
        </p:grpSpPr>
        <p:sp>
          <p:nvSpPr>
            <p:cNvPr id="6042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6042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4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b="0">
                <a:solidFill>
                  <a:srgbClr val="2F1311"/>
                </a:solidFill>
              </a:endParaRPr>
            </a:p>
          </p:txBody>
        </p:sp>
        <p:grpSp>
          <p:nvGrpSpPr>
            <p:cNvPr id="60427" name="Group 6"/>
            <p:cNvGrpSpPr>
              <a:grpSpLocks/>
            </p:cNvGrpSpPr>
            <p:nvPr/>
          </p:nvGrpSpPr>
          <p:grpSpPr bwMode="auto">
            <a:xfrm>
              <a:off x="4944" y="1"/>
              <a:ext cx="816" cy="3974"/>
              <a:chOff x="4944" y="1"/>
              <a:chExt cx="816" cy="3974"/>
            </a:xfrm>
          </p:grpSpPr>
          <p:grpSp>
            <p:nvGrpSpPr>
              <p:cNvPr id="60439" name="Group 7"/>
              <p:cNvGrpSpPr>
                <a:grpSpLocks/>
              </p:cNvGrpSpPr>
              <p:nvPr userDrawn="1"/>
            </p:nvGrpSpPr>
            <p:grpSpPr bwMode="auto">
              <a:xfrm>
                <a:off x="5280" y="1"/>
                <a:ext cx="480" cy="1430"/>
                <a:chOff x="5280" y="1"/>
                <a:chExt cx="480" cy="1430"/>
              </a:xfrm>
            </p:grpSpPr>
            <p:grpSp>
              <p:nvGrpSpPr>
                <p:cNvPr id="60460" name="Group 8"/>
                <p:cNvGrpSpPr>
                  <a:grpSpLocks/>
                </p:cNvGrpSpPr>
                <p:nvPr userDrawn="1"/>
              </p:nvGrpSpPr>
              <p:grpSpPr bwMode="auto">
                <a:xfrm rot="-5400000">
                  <a:off x="5484" y="0"/>
                  <a:ext cx="174" cy="176"/>
                  <a:chOff x="1657" y="323"/>
                  <a:chExt cx="1691" cy="2560"/>
                </a:xfrm>
              </p:grpSpPr>
              <p:grpSp>
                <p:nvGrpSpPr>
                  <p:cNvPr id="60469" name="Group 9"/>
                  <p:cNvGrpSpPr>
                    <a:grpSpLocks/>
                  </p:cNvGrpSpPr>
                  <p:nvPr/>
                </p:nvGrpSpPr>
                <p:grpSpPr bwMode="auto">
                  <a:xfrm>
                    <a:off x="1657" y="323"/>
                    <a:ext cx="1691" cy="2560"/>
                    <a:chOff x="1657" y="323"/>
                    <a:chExt cx="1691" cy="2560"/>
                  </a:xfrm>
                </p:grpSpPr>
                <p:sp>
                  <p:nvSpPr>
                    <p:cNvPr id="60476" name="Freeform 10"/>
                    <p:cNvSpPr>
                      <a:spLocks/>
                    </p:cNvSpPr>
                    <p:nvPr/>
                  </p:nvSpPr>
                  <p:spPr bwMode="auto">
                    <a:xfrm>
                      <a:off x="2133"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7" name="Freeform 11"/>
                    <p:cNvSpPr>
                      <a:spLocks/>
                    </p:cNvSpPr>
                    <p:nvPr/>
                  </p:nvSpPr>
                  <p:spPr bwMode="auto">
                    <a:xfrm>
                      <a:off x="1667" y="367"/>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sp>
                <p:nvSpPr>
                  <p:cNvPr id="60470" name="Oval 12"/>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60471" name="Freeform 13"/>
                  <p:cNvSpPr>
                    <a:spLocks/>
                  </p:cNvSpPr>
                  <p:nvPr/>
                </p:nvSpPr>
                <p:spPr bwMode="auto">
                  <a:xfrm>
                    <a:off x="2619" y="730"/>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2" name="Freeform 14"/>
                  <p:cNvSpPr>
                    <a:spLocks/>
                  </p:cNvSpPr>
                  <p:nvPr/>
                </p:nvSpPr>
                <p:spPr bwMode="auto">
                  <a:xfrm>
                    <a:off x="2687"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3" name="Freeform 15"/>
                  <p:cNvSpPr>
                    <a:spLocks/>
                  </p:cNvSpPr>
                  <p:nvPr/>
                </p:nvSpPr>
                <p:spPr bwMode="auto">
                  <a:xfrm>
                    <a:off x="2425"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4"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5" name="Freeform 17"/>
                  <p:cNvSpPr>
                    <a:spLocks/>
                  </p:cNvSpPr>
                  <p:nvPr/>
                </p:nvSpPr>
                <p:spPr bwMode="auto">
                  <a:xfrm>
                    <a:off x="2094" y="919"/>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pic>
              <p:nvPicPr>
                <p:cNvPr id="60461"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2"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3"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4"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5"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6"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7"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8"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0440" name="Group 26"/>
              <p:cNvGrpSpPr>
                <a:grpSpLocks/>
              </p:cNvGrpSpPr>
              <p:nvPr userDrawn="1"/>
            </p:nvGrpSpPr>
            <p:grpSpPr bwMode="auto">
              <a:xfrm>
                <a:off x="4944" y="1008"/>
                <a:ext cx="522" cy="2967"/>
                <a:chOff x="4944" y="1008"/>
                <a:chExt cx="522" cy="2967"/>
              </a:xfrm>
            </p:grpSpPr>
            <p:pic>
              <p:nvPicPr>
                <p:cNvPr id="60441"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2"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3"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4"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5"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6"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7"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8"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9"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0"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1"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2"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3"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4"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5"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6"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7"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8"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9"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6042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24478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24478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3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24478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9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60438"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l" eaLnBrk="0" hangingPunct="0"/>
              <a:endParaRPr lang="en-US" b="0">
                <a:solidFill>
                  <a:srgbClr val="2F1311"/>
                </a:solidFill>
              </a:endParaRPr>
            </a:p>
          </p:txBody>
        </p:sp>
      </p:grpSp>
      <p:sp>
        <p:nvSpPr>
          <p:cNvPr id="6041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2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479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vl1pPr>
          </a:lstStyle>
          <a:p>
            <a:pPr algn="l">
              <a:defRPr/>
            </a:pPr>
            <a:endParaRPr lang="en-US" b="0">
              <a:solidFill>
                <a:srgbClr val="2F1311"/>
              </a:solidFill>
            </a:endParaRPr>
          </a:p>
        </p:txBody>
      </p:sp>
      <p:sp>
        <p:nvSpPr>
          <p:cNvPr id="24479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vl1pPr>
          </a:lstStyle>
          <a:p>
            <a:pPr>
              <a:defRPr/>
            </a:pPr>
            <a:endParaRPr lang="en-US" b="0">
              <a:solidFill>
                <a:srgbClr val="2F1311"/>
              </a:solidFill>
            </a:endParaRPr>
          </a:p>
        </p:txBody>
      </p:sp>
      <p:sp>
        <p:nvSpPr>
          <p:cNvPr id="24479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36F18F49-C851-7B46-83D5-FFF3133C04CA}" type="slidenum">
              <a:rPr lang="en-US" b="0">
                <a:solidFill>
                  <a:srgbClr val="2F1311"/>
                </a:solidFill>
              </a:rPr>
              <a:pPr>
                <a:defRPr/>
              </a:pPr>
              <a:t>‹#›</a:t>
            </a:fld>
            <a:endParaRPr lang="en-US" b="0">
              <a:solidFill>
                <a:srgbClr val="2F1311"/>
              </a:solidFill>
            </a:endParaRPr>
          </a:p>
        </p:txBody>
      </p:sp>
    </p:spTree>
    <p:extLst>
      <p:ext uri="{BB962C8B-B14F-4D97-AF65-F5344CB8AC3E}">
        <p14:creationId xmlns:p14="http://schemas.microsoft.com/office/powerpoint/2010/main" val="826681632"/>
      </p:ext>
    </p:extLst>
  </p:cSld>
  <p:clrMap bg1="lt1" tx1="dk1" bg2="lt2" tx2="dk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pitchFamily="-110" charset="0"/>
        </a:defRPr>
      </a:lvl6pPr>
      <a:lvl7pPr marL="914400" algn="l" rtl="0" fontAlgn="base">
        <a:spcBef>
          <a:spcPct val="0"/>
        </a:spcBef>
        <a:spcAft>
          <a:spcPct val="0"/>
        </a:spcAft>
        <a:defRPr sz="4000">
          <a:solidFill>
            <a:schemeClr val="tx2"/>
          </a:solidFill>
          <a:latin typeface="Arial" pitchFamily="-110" charset="0"/>
        </a:defRPr>
      </a:lvl7pPr>
      <a:lvl8pPr marL="1371600" algn="l" rtl="0" fontAlgn="base">
        <a:spcBef>
          <a:spcPct val="0"/>
        </a:spcBef>
        <a:spcAft>
          <a:spcPct val="0"/>
        </a:spcAft>
        <a:defRPr sz="4000">
          <a:solidFill>
            <a:schemeClr val="tx2"/>
          </a:solidFill>
          <a:latin typeface="Arial" pitchFamily="-110" charset="0"/>
        </a:defRPr>
      </a:lvl8pPr>
      <a:lvl9pPr marL="1828800" algn="l" rtl="0" fontAlgn="base">
        <a:spcBef>
          <a:spcPct val="0"/>
        </a:spcBef>
        <a:spcAft>
          <a:spcPct val="0"/>
        </a:spcAft>
        <a:defRPr sz="4000">
          <a:solidFill>
            <a:schemeClr val="tx2"/>
          </a:solidFill>
          <a:latin typeface="Arial"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4283893355"/>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54681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solidFill>
                  <a:srgbClr val="000000"/>
                </a:solidFill>
                <a:latin typeface="+mn-lt"/>
                <a:ea typeface="+mn-ea"/>
                <a:cs typeface="+mn-cs"/>
              </a:defRPr>
            </a:lvl1pPr>
          </a:lstStyle>
          <a:p>
            <a:pPr algn="l">
              <a:defRPr/>
            </a:pPr>
            <a:endParaRPr lang="en-US">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solidFill>
                  <a:srgbClr val="000000"/>
                </a:solidFill>
                <a:latin typeface="+mn-lt"/>
                <a:ea typeface="+mn-ea"/>
                <a:cs typeface="+mn-cs"/>
              </a:defRPr>
            </a:lvl1pPr>
          </a:lstStyle>
          <a:p>
            <a:pPr>
              <a:defRPr/>
            </a:pPr>
            <a:endParaRPr lang="en-US">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cs typeface="ＭＳ Ｐゴシック" charset="0"/>
              </a:defRPr>
            </a:lvl1pPr>
          </a:lstStyle>
          <a:p>
            <a:fld id="{8B8E9CA3-A43C-0D40-B2D2-7981B2D39634}"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1424208136"/>
      </p:ext>
    </p:extLst>
  </p:cSld>
  <p:clrMap bg1="lt1" tx1="dk1" bg2="lt2" tx2="dk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lvl1pPr algn="r" eaLnBrk="1" hangingPunct="1">
              <a:defRPr sz="1800">
                <a:solidFill>
                  <a:schemeClr val="bg1"/>
                </a:solidFill>
                <a:latin typeface="Times New Roman" charset="0"/>
              </a:defRPr>
            </a:lvl1pPr>
          </a:lstStyle>
          <a:p>
            <a:r>
              <a:rPr lang="en-US" b="0">
                <a:solidFill>
                  <a:srgbClr val="FFFFFF"/>
                </a:solidFill>
              </a:rPr>
              <a:t>Source</a:t>
            </a:r>
            <a:endParaRPr lang="en-US" sz="1400" b="0">
              <a:solidFill>
                <a:srgbClr val="FFFFFF"/>
              </a:solidFill>
            </a:endParaRPr>
          </a:p>
        </p:txBody>
      </p:sp>
    </p:spTree>
    <p:extLst>
      <p:ext uri="{BB962C8B-B14F-4D97-AF65-F5344CB8AC3E}">
        <p14:creationId xmlns:p14="http://schemas.microsoft.com/office/powerpoint/2010/main" val="337699369"/>
      </p:ext>
    </p:extLst>
  </p:cSld>
  <p:clrMap bg1="lt1" tx1="dk1" bg2="lt2" tx2="dk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Lst>
  <p:txStyles>
    <p:titleStyle>
      <a:lvl1pPr algn="ctr" rtl="0" fontAlgn="base">
        <a:spcBef>
          <a:spcPct val="0"/>
        </a:spcBef>
        <a:spcAft>
          <a:spcPct val="0"/>
        </a:spcAft>
        <a:defRPr sz="4000" b="1">
          <a:solidFill>
            <a:schemeClr val="bg1"/>
          </a:solidFill>
          <a:latin typeface="Arial"/>
          <a:ea typeface="+mj-ea"/>
          <a:cs typeface="Arial"/>
        </a:defRPr>
      </a:lvl1pPr>
      <a:lvl2pPr algn="ctr" rtl="0" fontAlgn="base">
        <a:spcBef>
          <a:spcPct val="0"/>
        </a:spcBef>
        <a:spcAft>
          <a:spcPct val="0"/>
        </a:spcAft>
        <a:defRPr sz="4000" b="1">
          <a:solidFill>
            <a:schemeClr val="bg1"/>
          </a:solidFill>
          <a:latin typeface="Arial" charset="0"/>
          <a:ea typeface="ＭＳ Ｐゴシック" charset="0"/>
        </a:defRPr>
      </a:lvl2pPr>
      <a:lvl3pPr algn="ctr" rtl="0" fontAlgn="base">
        <a:spcBef>
          <a:spcPct val="0"/>
        </a:spcBef>
        <a:spcAft>
          <a:spcPct val="0"/>
        </a:spcAft>
        <a:defRPr sz="4000" b="1">
          <a:solidFill>
            <a:schemeClr val="bg1"/>
          </a:solidFill>
          <a:latin typeface="Arial" charset="0"/>
          <a:ea typeface="ＭＳ Ｐゴシック" charset="0"/>
        </a:defRPr>
      </a:lvl3pPr>
      <a:lvl4pPr algn="ctr" rtl="0" fontAlgn="base">
        <a:spcBef>
          <a:spcPct val="0"/>
        </a:spcBef>
        <a:spcAft>
          <a:spcPct val="0"/>
        </a:spcAft>
        <a:defRPr sz="4000" b="1">
          <a:solidFill>
            <a:schemeClr val="bg1"/>
          </a:solidFill>
          <a:latin typeface="Arial" charset="0"/>
          <a:ea typeface="ＭＳ Ｐゴシック" charset="0"/>
        </a:defRPr>
      </a:lvl4pPr>
      <a:lvl5pPr algn="ctr" rtl="0" fontAlgn="base">
        <a:spcBef>
          <a:spcPct val="0"/>
        </a:spcBef>
        <a:spcAft>
          <a:spcPct val="0"/>
        </a:spcAft>
        <a:defRPr sz="4000" b="1">
          <a:solidFill>
            <a:schemeClr val="bg1"/>
          </a:solidFill>
          <a:latin typeface="Arial" charset="0"/>
          <a:ea typeface="ＭＳ Ｐゴシック" charset="0"/>
        </a:defRPr>
      </a:lvl5pPr>
      <a:lvl6pPr marL="457082" algn="ctr" rtl="0" fontAlgn="base">
        <a:spcBef>
          <a:spcPct val="0"/>
        </a:spcBef>
        <a:spcAft>
          <a:spcPct val="0"/>
        </a:spcAft>
        <a:defRPr sz="4000" b="1">
          <a:solidFill>
            <a:schemeClr val="bg1"/>
          </a:solidFill>
          <a:latin typeface="Arial" charset="0"/>
          <a:ea typeface="ＭＳ Ｐゴシック" charset="0"/>
        </a:defRPr>
      </a:lvl6pPr>
      <a:lvl7pPr marL="914165" algn="ctr" rtl="0" fontAlgn="base">
        <a:spcBef>
          <a:spcPct val="0"/>
        </a:spcBef>
        <a:spcAft>
          <a:spcPct val="0"/>
        </a:spcAft>
        <a:defRPr sz="4000" b="1">
          <a:solidFill>
            <a:schemeClr val="bg1"/>
          </a:solidFill>
          <a:latin typeface="Arial" charset="0"/>
          <a:ea typeface="ＭＳ Ｐゴシック" charset="0"/>
        </a:defRPr>
      </a:lvl7pPr>
      <a:lvl8pPr marL="1371250" algn="ctr" rtl="0" fontAlgn="base">
        <a:spcBef>
          <a:spcPct val="0"/>
        </a:spcBef>
        <a:spcAft>
          <a:spcPct val="0"/>
        </a:spcAft>
        <a:defRPr sz="4000" b="1">
          <a:solidFill>
            <a:schemeClr val="bg1"/>
          </a:solidFill>
          <a:latin typeface="Arial" charset="0"/>
          <a:ea typeface="ＭＳ Ｐゴシック" charset="0"/>
        </a:defRPr>
      </a:lvl8pPr>
      <a:lvl9pPr marL="1828332" algn="ctr" rtl="0" fontAlgn="base">
        <a:spcBef>
          <a:spcPct val="0"/>
        </a:spcBef>
        <a:spcAft>
          <a:spcPct val="0"/>
        </a:spcAft>
        <a:defRPr sz="4000" b="1">
          <a:solidFill>
            <a:schemeClr val="bg1"/>
          </a:solidFill>
          <a:latin typeface="Arial" charset="0"/>
          <a:ea typeface="ＭＳ Ｐゴシック" charset="0"/>
        </a:defRPr>
      </a:lvl9pPr>
    </p:titleStyle>
    <p:bodyStyle>
      <a:lvl1pPr marL="342813" indent="-342813" algn="l" rtl="0" fontAlgn="base">
        <a:spcBef>
          <a:spcPct val="20000"/>
        </a:spcBef>
        <a:spcAft>
          <a:spcPct val="0"/>
        </a:spcAft>
        <a:buChar char="•"/>
        <a:defRPr sz="3200">
          <a:solidFill>
            <a:schemeClr val="tx1"/>
          </a:solidFill>
          <a:latin typeface="Arial"/>
          <a:ea typeface="+mn-ea"/>
          <a:cs typeface="Arial"/>
        </a:defRPr>
      </a:lvl1pPr>
      <a:lvl2pPr marL="742760" indent="-285677" algn="l" rtl="0" fontAlgn="base">
        <a:spcBef>
          <a:spcPct val="20000"/>
        </a:spcBef>
        <a:spcAft>
          <a:spcPct val="0"/>
        </a:spcAft>
        <a:buChar char="–"/>
        <a:defRPr sz="3200">
          <a:solidFill>
            <a:schemeClr val="bg1"/>
          </a:solidFill>
          <a:latin typeface="Arial"/>
          <a:ea typeface="+mn-ea"/>
          <a:cs typeface="Arial"/>
        </a:defRPr>
      </a:lvl2pPr>
      <a:lvl3pPr marL="1142706" indent="-228541" algn="l" rtl="0" fontAlgn="base">
        <a:spcBef>
          <a:spcPct val="20000"/>
        </a:spcBef>
        <a:spcAft>
          <a:spcPct val="0"/>
        </a:spcAft>
        <a:buChar char="•"/>
        <a:defRPr sz="2400">
          <a:solidFill>
            <a:schemeClr val="tx1"/>
          </a:solidFill>
          <a:latin typeface="Arial"/>
          <a:ea typeface="+mn-ea"/>
          <a:cs typeface="Arial"/>
        </a:defRPr>
      </a:lvl3pPr>
      <a:lvl4pPr marL="1599790" indent="-228541" algn="l" rtl="0" fontAlgn="base">
        <a:spcBef>
          <a:spcPct val="20000"/>
        </a:spcBef>
        <a:spcAft>
          <a:spcPct val="0"/>
        </a:spcAft>
        <a:buChar char="–"/>
        <a:defRPr sz="2000">
          <a:solidFill>
            <a:schemeClr val="tx1"/>
          </a:solidFill>
          <a:latin typeface="Arial"/>
          <a:ea typeface="+mn-ea"/>
          <a:cs typeface="Arial"/>
        </a:defRPr>
      </a:lvl4pPr>
      <a:lvl5pPr marL="2056875" indent="-228541" algn="l" rtl="0" fontAlgn="base">
        <a:spcBef>
          <a:spcPct val="20000"/>
        </a:spcBef>
        <a:spcAft>
          <a:spcPct val="0"/>
        </a:spcAft>
        <a:buChar char="»"/>
        <a:defRPr sz="2000">
          <a:solidFill>
            <a:schemeClr val="tx1"/>
          </a:solidFill>
          <a:latin typeface="Arial"/>
          <a:ea typeface="+mn-ea"/>
          <a:cs typeface="Arial"/>
        </a:defRPr>
      </a:lvl5pPr>
      <a:lvl6pPr marL="2513959" indent="-228541" algn="l" rtl="0" fontAlgn="base">
        <a:spcBef>
          <a:spcPct val="20000"/>
        </a:spcBef>
        <a:spcAft>
          <a:spcPct val="0"/>
        </a:spcAft>
        <a:buChar char="»"/>
        <a:defRPr sz="2000">
          <a:solidFill>
            <a:schemeClr val="tx1"/>
          </a:solidFill>
          <a:latin typeface="Times New Roman" charset="0"/>
          <a:ea typeface="+mn-ea"/>
        </a:defRPr>
      </a:lvl6pPr>
      <a:lvl7pPr marL="2971040" indent="-228541" algn="l" rtl="0" fontAlgn="base">
        <a:spcBef>
          <a:spcPct val="20000"/>
        </a:spcBef>
        <a:spcAft>
          <a:spcPct val="0"/>
        </a:spcAft>
        <a:buChar char="»"/>
        <a:defRPr sz="2000">
          <a:solidFill>
            <a:schemeClr val="tx1"/>
          </a:solidFill>
          <a:latin typeface="Times New Roman" charset="0"/>
          <a:ea typeface="+mn-ea"/>
        </a:defRPr>
      </a:lvl7pPr>
      <a:lvl8pPr marL="3428124" indent="-228541" algn="l" rtl="0" fontAlgn="base">
        <a:spcBef>
          <a:spcPct val="20000"/>
        </a:spcBef>
        <a:spcAft>
          <a:spcPct val="0"/>
        </a:spcAft>
        <a:buChar char="»"/>
        <a:defRPr sz="2000">
          <a:solidFill>
            <a:schemeClr val="tx1"/>
          </a:solidFill>
          <a:latin typeface="Times New Roman" charset="0"/>
          <a:ea typeface="+mn-ea"/>
        </a:defRPr>
      </a:lvl8pPr>
      <a:lvl9pPr marL="3885205" indent="-228541"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2754" name="Freeform 1026"/>
          <p:cNvSpPr>
            <a:spLocks/>
          </p:cNvSpPr>
          <p:nvPr/>
        </p:nvSpPr>
        <p:spPr bwMode="auto">
          <a:xfrm>
            <a:off x="-23813" y="1763713"/>
            <a:ext cx="6899276" cy="171450"/>
          </a:xfrm>
          <a:custGeom>
            <a:avLst/>
            <a:gdLst>
              <a:gd name="T0" fmla="*/ 2147483647 w 4346"/>
              <a:gd name="T1" fmla="*/ 25201563 h 108"/>
              <a:gd name="T2" fmla="*/ 2147483647 w 4346"/>
              <a:gd name="T3" fmla="*/ 42843450 h 108"/>
              <a:gd name="T4" fmla="*/ 2147483647 w 4346"/>
              <a:gd name="T5" fmla="*/ 75604688 h 108"/>
              <a:gd name="T6" fmla="*/ 2147483647 w 4346"/>
              <a:gd name="T7" fmla="*/ 126007813 h 108"/>
              <a:gd name="T8" fmla="*/ 2147483647 w 4346"/>
              <a:gd name="T9" fmla="*/ 183972200 h 108"/>
              <a:gd name="T10" fmla="*/ 2147483647 w 4346"/>
              <a:gd name="T11" fmla="*/ 224294700 h 108"/>
              <a:gd name="T12" fmla="*/ 2147483647 w 4346"/>
              <a:gd name="T13" fmla="*/ 249496263 h 108"/>
              <a:gd name="T14" fmla="*/ 2147483647 w 4346"/>
              <a:gd name="T15" fmla="*/ 249496263 h 108"/>
              <a:gd name="T16" fmla="*/ 2147483647 w 4346"/>
              <a:gd name="T17" fmla="*/ 236894688 h 108"/>
              <a:gd name="T18" fmla="*/ 2147483647 w 4346"/>
              <a:gd name="T19" fmla="*/ 236894688 h 108"/>
              <a:gd name="T20" fmla="*/ 2147483647 w 4346"/>
              <a:gd name="T21" fmla="*/ 246975313 h 108"/>
              <a:gd name="T22" fmla="*/ 1655743690 w 4346"/>
              <a:gd name="T23" fmla="*/ 257055938 h 108"/>
              <a:gd name="T24" fmla="*/ 2520950 w 4346"/>
              <a:gd name="T25" fmla="*/ 234375325 h 108"/>
              <a:gd name="T26" fmla="*/ 0 w 4346"/>
              <a:gd name="T27" fmla="*/ 32762825 h 108"/>
              <a:gd name="T28" fmla="*/ 1655743690 w 4346"/>
              <a:gd name="T29" fmla="*/ 30241875 h 108"/>
              <a:gd name="T30" fmla="*/ 2147483647 w 4346"/>
              <a:gd name="T31" fmla="*/ 17641888 h 108"/>
              <a:gd name="T32" fmla="*/ 2147483647 w 4346"/>
              <a:gd name="T33" fmla="*/ 22682200 h 108"/>
              <a:gd name="T34" fmla="*/ 2147483647 w 4346"/>
              <a:gd name="T35" fmla="*/ 20161250 h 108"/>
              <a:gd name="T36" fmla="*/ 2147483647 w 4346"/>
              <a:gd name="T37" fmla="*/ 2520156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5" name="Freeform 1027"/>
          <p:cNvSpPr>
            <a:spLocks/>
          </p:cNvSpPr>
          <p:nvPr/>
        </p:nvSpPr>
        <p:spPr bwMode="auto">
          <a:xfrm>
            <a:off x="198438" y="152400"/>
            <a:ext cx="715962" cy="6400800"/>
          </a:xfrm>
          <a:custGeom>
            <a:avLst/>
            <a:gdLst>
              <a:gd name="T0" fmla="*/ 56539916 w 883"/>
              <a:gd name="T1" fmla="*/ 2147483647 h 4115"/>
              <a:gd name="T2" fmla="*/ 51937651 w 883"/>
              <a:gd name="T3" fmla="*/ 2147483647 h 4115"/>
              <a:gd name="T4" fmla="*/ 42076349 w 883"/>
              <a:gd name="T5" fmla="*/ 2147483647 h 4115"/>
              <a:gd name="T6" fmla="*/ 66402029 w 883"/>
              <a:gd name="T7" fmla="*/ 2147483647 h 4115"/>
              <a:gd name="T8" fmla="*/ 51937651 w 883"/>
              <a:gd name="T9" fmla="*/ 2147483647 h 4115"/>
              <a:gd name="T10" fmla="*/ 22352934 w 883"/>
              <a:gd name="T11" fmla="*/ 1575105442 h 4115"/>
              <a:gd name="T12" fmla="*/ 12491631 w 883"/>
              <a:gd name="T13" fmla="*/ 687142601 h 4115"/>
              <a:gd name="T14" fmla="*/ 32215047 w 883"/>
              <a:gd name="T15" fmla="*/ 108878930 h 4115"/>
              <a:gd name="T16" fmla="*/ 80865597 w 883"/>
              <a:gd name="T17" fmla="*/ 36292458 h 4115"/>
              <a:gd name="T18" fmla="*/ 159758447 w 883"/>
              <a:gd name="T19" fmla="*/ 89522538 h 4115"/>
              <a:gd name="T20" fmla="*/ 233392260 w 883"/>
              <a:gd name="T21" fmla="*/ 36292458 h 4115"/>
              <a:gd name="T22" fmla="*/ 336610791 w 883"/>
              <a:gd name="T23" fmla="*/ 16936066 h 4115"/>
              <a:gd name="T24" fmla="*/ 464812585 w 883"/>
              <a:gd name="T25" fmla="*/ 145171388 h 4115"/>
              <a:gd name="T26" fmla="*/ 523982830 w 883"/>
              <a:gd name="T27" fmla="*/ 343571301 h 4115"/>
              <a:gd name="T28" fmla="*/ 518722983 w 883"/>
              <a:gd name="T29" fmla="*/ 776665139 h 4115"/>
              <a:gd name="T30" fmla="*/ 528585096 w 883"/>
              <a:gd name="T31" fmla="*/ 1592043063 h 4115"/>
              <a:gd name="T32" fmla="*/ 558169813 w 883"/>
              <a:gd name="T33" fmla="*/ 2147483647 h 4115"/>
              <a:gd name="T34" fmla="*/ 548307700 w 883"/>
              <a:gd name="T35" fmla="*/ 2147483647 h 4115"/>
              <a:gd name="T36" fmla="*/ 533844133 w 883"/>
              <a:gd name="T37" fmla="*/ 2147483647 h 4115"/>
              <a:gd name="T38" fmla="*/ 577893228 w 883"/>
              <a:gd name="T39" fmla="*/ 2147483647 h 4115"/>
              <a:gd name="T40" fmla="*/ 548307700 w 883"/>
              <a:gd name="T41" fmla="*/ 2147483647 h 4115"/>
              <a:gd name="T42" fmla="*/ 553567548 w 883"/>
              <a:gd name="T43" fmla="*/ 2147483647 h 4115"/>
              <a:gd name="T44" fmla="*/ 523982830 w 883"/>
              <a:gd name="T45" fmla="*/ 2147483647 h 4115"/>
              <a:gd name="T46" fmla="*/ 410902187 w 883"/>
              <a:gd name="T47" fmla="*/ 2147483647 h 4115"/>
              <a:gd name="T48" fmla="*/ 282700393 w 883"/>
              <a:gd name="T49" fmla="*/ 2147483647 h 4115"/>
              <a:gd name="T50" fmla="*/ 165018295 w 883"/>
              <a:gd name="T51" fmla="*/ 2147483647 h 4115"/>
              <a:gd name="T52" fmla="*/ 80865597 w 883"/>
              <a:gd name="T53" fmla="*/ 2147483647 h 4115"/>
              <a:gd name="T54" fmla="*/ 12491631 w 883"/>
              <a:gd name="T55" fmla="*/ 2147483647 h 4115"/>
              <a:gd name="T56" fmla="*/ 7231784 w 883"/>
              <a:gd name="T57" fmla="*/ 2147483647 h 4115"/>
              <a:gd name="T58" fmla="*/ 42076349 w 883"/>
              <a:gd name="T59" fmla="*/ 2147483647 h 4115"/>
              <a:gd name="T60" fmla="*/ 56539916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202756" name="Freeform 1028"/>
          <p:cNvSpPr>
            <a:spLocks/>
          </p:cNvSpPr>
          <p:nvPr/>
        </p:nvSpPr>
        <p:spPr bwMode="invGray">
          <a:xfrm>
            <a:off x="323850" y="1157288"/>
            <a:ext cx="152400" cy="914400"/>
          </a:xfrm>
          <a:custGeom>
            <a:avLst/>
            <a:gdLst>
              <a:gd name="T0" fmla="*/ 176592807 w 110"/>
              <a:gd name="T1" fmla="*/ 0 h 842"/>
              <a:gd name="T2" fmla="*/ 155478480 w 110"/>
              <a:gd name="T3" fmla="*/ 200492517 h 842"/>
              <a:gd name="T4" fmla="*/ 97893447 w 110"/>
              <a:gd name="T5" fmla="*/ 426930319 h 842"/>
              <a:gd name="T6" fmla="*/ 142042342 w 110"/>
              <a:gd name="T7" fmla="*/ 635677414 h 842"/>
              <a:gd name="T8" fmla="*/ 168914618 w 110"/>
              <a:gd name="T9" fmla="*/ 836169931 h 842"/>
              <a:gd name="T10" fmla="*/ 211143273 w 110"/>
              <a:gd name="T11" fmla="*/ 993025368 h 842"/>
              <a:gd name="T12" fmla="*/ 155478480 w 110"/>
              <a:gd name="T13" fmla="*/ 905752295 h 842"/>
              <a:gd name="T14" fmla="*/ 113249825 w 110"/>
              <a:gd name="T15" fmla="*/ 844425594 h 842"/>
              <a:gd name="T16" fmla="*/ 55664793 w 110"/>
              <a:gd name="T17" fmla="*/ 705259779 h 842"/>
              <a:gd name="T18" fmla="*/ 0 w 110"/>
              <a:gd name="T19" fmla="*/ 488257020 h 842"/>
              <a:gd name="T20" fmla="*/ 42228655 w 110"/>
              <a:gd name="T21" fmla="*/ 296020167 h 842"/>
              <a:gd name="T22" fmla="*/ 97893447 w 110"/>
              <a:gd name="T23" fmla="*/ 95528736 h 842"/>
              <a:gd name="T24" fmla="*/ 17659280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7" name="Rectangle 1029"/>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202758" name="Rectangle 1030"/>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11" name="Rectangle 1031"/>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omic Sans MS" charset="0"/>
                <a:ea typeface="Osaka" charset="0"/>
                <a:cs typeface="Osaka" charset="0"/>
              </a:defRPr>
            </a:lvl1pPr>
          </a:lstStyle>
          <a:p>
            <a:pPr algn="l">
              <a:defRPr/>
            </a:pPr>
            <a:fld id="{A7419BC6-233E-3B41-85BF-258F3E48644B}" type="datetime1">
              <a:rPr lang="en-US" b="0"/>
              <a:pPr algn="l">
                <a:defRPr/>
              </a:pPr>
              <a:t>1/30/22</a:t>
            </a:fld>
            <a:endParaRPr lang="en-US" b="0"/>
          </a:p>
        </p:txBody>
      </p:sp>
      <p:sp>
        <p:nvSpPr>
          <p:cNvPr id="200712" name="Rectangle 1032"/>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charset="0"/>
                <a:ea typeface="Osaka" charset="0"/>
                <a:cs typeface="Osaka" charset="0"/>
              </a:defRPr>
            </a:lvl1pPr>
          </a:lstStyle>
          <a:p>
            <a:pPr>
              <a:defRPr/>
            </a:pPr>
            <a:endParaRPr lang="en-US" b="0"/>
          </a:p>
        </p:txBody>
      </p:sp>
      <p:sp>
        <p:nvSpPr>
          <p:cNvPr id="200713" name="Rectangle 1033"/>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omic Sans MS" charset="0"/>
                <a:ea typeface="Osaka" charset="0"/>
                <a:cs typeface="Osaka" charset="0"/>
              </a:defRPr>
            </a:lvl1pPr>
          </a:lstStyle>
          <a:p>
            <a:pPr>
              <a:defRPr/>
            </a:pPr>
            <a:fld id="{F84AB2D4-2212-4B42-A435-BAE7C91B04EA}" type="slidenum">
              <a:rPr lang="en-US" b="0"/>
              <a:pPr>
                <a:defRPr/>
              </a:pPr>
              <a:t>‹#›</a:t>
            </a:fld>
            <a:endParaRPr lang="en-US" b="0"/>
          </a:p>
        </p:txBody>
      </p:sp>
    </p:spTree>
    <p:extLst>
      <p:ext uri="{BB962C8B-B14F-4D97-AF65-F5344CB8AC3E}">
        <p14:creationId xmlns:p14="http://schemas.microsoft.com/office/powerpoint/2010/main" val="960793732"/>
      </p:ext>
    </p:extLst>
  </p:cSld>
  <p:clrMap bg1="lt1" tx1="dk1" bg2="lt2" tx2="dk2" accent1="accent1" accent2="accent2" accent3="accent3" accent4="accent4" accent5="accent5" accent6="accent6" hlink="hlink" folHlink="folHlink"/>
  <p:sldLayoutIdLst>
    <p:sldLayoutId id="2147486418" r:id="rId1"/>
    <p:sldLayoutId id="2147486419" r:id="rId2"/>
    <p:sldLayoutId id="2147486420" r:id="rId3"/>
    <p:sldLayoutId id="2147486421" r:id="rId4"/>
    <p:sldLayoutId id="2147486422" r:id="rId5"/>
    <p:sldLayoutId id="2147486423" r:id="rId6"/>
    <p:sldLayoutId id="2147486424" r:id="rId7"/>
    <p:sldLayoutId id="2147486425" r:id="rId8"/>
    <p:sldLayoutId id="2147486426" r:id="rId9"/>
    <p:sldLayoutId id="2147486427" r:id="rId10"/>
    <p:sldLayoutId id="214748642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28" charset="-128"/>
          <a:cs typeface="ＭＳ Ｐゴシック" charset="0"/>
        </a:defRPr>
      </a:lvl1pPr>
      <a:lvl2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2pPr>
      <a:lvl3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3pPr>
      <a:lvl4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4pPr>
      <a:lvl5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5pPr>
      <a:lvl6pPr marL="457200" algn="l" rtl="0" fontAlgn="base">
        <a:spcBef>
          <a:spcPct val="0"/>
        </a:spcBef>
        <a:spcAft>
          <a:spcPct val="0"/>
        </a:spcAft>
        <a:defRPr sz="4300">
          <a:solidFill>
            <a:schemeClr val="tx2"/>
          </a:solidFill>
          <a:latin typeface="Comic Sans MS" pitchFamily="-110" charset="0"/>
        </a:defRPr>
      </a:lvl6pPr>
      <a:lvl7pPr marL="914400" algn="l" rtl="0" fontAlgn="base">
        <a:spcBef>
          <a:spcPct val="0"/>
        </a:spcBef>
        <a:spcAft>
          <a:spcPct val="0"/>
        </a:spcAft>
        <a:defRPr sz="4300">
          <a:solidFill>
            <a:schemeClr val="tx2"/>
          </a:solidFill>
          <a:latin typeface="Comic Sans MS" pitchFamily="-110" charset="0"/>
        </a:defRPr>
      </a:lvl7pPr>
      <a:lvl8pPr marL="1371600" algn="l" rtl="0" fontAlgn="base">
        <a:spcBef>
          <a:spcPct val="0"/>
        </a:spcBef>
        <a:spcAft>
          <a:spcPct val="0"/>
        </a:spcAft>
        <a:defRPr sz="4300">
          <a:solidFill>
            <a:schemeClr val="tx2"/>
          </a:solidFill>
          <a:latin typeface="Comic Sans MS" pitchFamily="-110" charset="0"/>
        </a:defRPr>
      </a:lvl8pPr>
      <a:lvl9pPr marL="1828800" algn="l" rtl="0" fontAlgn="base">
        <a:spcBef>
          <a:spcPct val="0"/>
        </a:spcBef>
        <a:spcAft>
          <a:spcPct val="0"/>
        </a:spcAft>
        <a:defRPr sz="4300">
          <a:solidFill>
            <a:schemeClr val="tx2"/>
          </a:solidFill>
          <a:latin typeface="Comic Sans MS"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28" charset="-128"/>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0"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1820460665"/>
      </p:ext>
    </p:extLst>
  </p:cSld>
  <p:clrMap bg1="lt1" tx1="dk1" bg2="lt2" tx2="dk2" accent1="accent1" accent2="accent2" accent3="accent3" accent4="accent4" accent5="accent5" accent6="accent6" hlink="hlink" folHlink="folHlink"/>
  <p:sldLayoutIdLst>
    <p:sldLayoutId id="2147486442" r:id="rId1"/>
    <p:sldLayoutId id="2147486443" r:id="rId2"/>
    <p:sldLayoutId id="2147486444"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defRPr>
            </a:lvl1pPr>
          </a:lstStyle>
          <a:p>
            <a:fld id="{4C6DD95C-D560-8F42-932C-3AF805C02CC6}" type="slidenum">
              <a:rPr lang="en-US"/>
              <a:pPr/>
              <a:t>‹#›</a:t>
            </a:fld>
            <a:endParaRPr lang="en-US"/>
          </a:p>
        </p:txBody>
      </p:sp>
    </p:spTree>
    <p:extLst>
      <p:ext uri="{BB962C8B-B14F-4D97-AF65-F5344CB8AC3E}">
        <p14:creationId xmlns:p14="http://schemas.microsoft.com/office/powerpoint/2010/main" val="55061158"/>
      </p:ext>
    </p:extLst>
  </p:cSld>
  <p:clrMap bg1="lt1" tx1="dk1" bg2="lt2" tx2="dk2" accent1="accent1" accent2="accent2" accent3="accent3" accent4="accent4" accent5="accent5" accent6="accent6" hlink="hlink" folHlink="folHlink"/>
  <p:sldLayoutIdLst>
    <p:sldLayoutId id="214748644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082"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165"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25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332"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defRPr>
      </a:lvl2pPr>
      <a:lvl3pPr marL="1142706" indent="-228541" algn="l" rtl="0" eaLnBrk="0" fontAlgn="base" hangingPunct="0">
        <a:spcBef>
          <a:spcPct val="20000"/>
        </a:spcBef>
        <a:spcAft>
          <a:spcPct val="0"/>
        </a:spcAft>
        <a:buChar char="•"/>
        <a:defRPr sz="2400">
          <a:solidFill>
            <a:schemeClr val="tx1"/>
          </a:solidFill>
          <a:latin typeface="+mn-lt"/>
          <a:ea typeface="+mn-ea"/>
        </a:defRPr>
      </a:lvl3pPr>
      <a:lvl4pPr marL="1599790" indent="-228541" algn="l" rtl="0" eaLnBrk="0" fontAlgn="base" hangingPunct="0">
        <a:spcBef>
          <a:spcPct val="20000"/>
        </a:spcBef>
        <a:spcAft>
          <a:spcPct val="0"/>
        </a:spcAft>
        <a:buChar char="–"/>
        <a:defRPr sz="2000">
          <a:solidFill>
            <a:schemeClr val="tx1"/>
          </a:solidFill>
          <a:latin typeface="+mn-lt"/>
          <a:ea typeface="+mn-ea"/>
        </a:defRPr>
      </a:lvl4pPr>
      <a:lvl5pPr marL="2056875" indent="-228541" algn="l" rtl="0" eaLnBrk="0" fontAlgn="base" hangingPunct="0">
        <a:spcBef>
          <a:spcPct val="20000"/>
        </a:spcBef>
        <a:spcAft>
          <a:spcPct val="0"/>
        </a:spcAft>
        <a:buChar char="»"/>
        <a:defRPr sz="2000">
          <a:solidFill>
            <a:schemeClr val="tx1"/>
          </a:solidFill>
          <a:latin typeface="+mn-lt"/>
          <a:ea typeface="+mn-ea"/>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defRPr>
            </a:lvl1pPr>
          </a:lstStyle>
          <a:p>
            <a:fld id="{797D2CFE-D664-D747-9FA9-7091F31203CF}" type="slidenum">
              <a:rPr lang="en-US"/>
              <a:pPr/>
              <a:t>‹#›</a:t>
            </a:fld>
            <a:endParaRPr lang="en-US"/>
          </a:p>
        </p:txBody>
      </p:sp>
    </p:spTree>
    <p:extLst>
      <p:ext uri="{BB962C8B-B14F-4D97-AF65-F5344CB8AC3E}">
        <p14:creationId xmlns:p14="http://schemas.microsoft.com/office/powerpoint/2010/main" val="990715440"/>
      </p:ext>
    </p:extLst>
  </p:cSld>
  <p:clrMap bg1="lt1" tx1="dk1" bg2="lt2" tx2="dk2" accent1="accent1" accent2="accent2" accent3="accent3" accent4="accent4" accent5="accent5" accent6="accent6" hlink="hlink" folHlink="folHlink"/>
  <p:sldLayoutIdLst>
    <p:sldLayoutId id="2147486449" r:id="rId1"/>
    <p:sldLayoutId id="214748645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082"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165"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25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332"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defRPr>
      </a:lvl2pPr>
      <a:lvl3pPr marL="1142706" indent="-228541" algn="l" rtl="0" eaLnBrk="0" fontAlgn="base" hangingPunct="0">
        <a:spcBef>
          <a:spcPct val="20000"/>
        </a:spcBef>
        <a:spcAft>
          <a:spcPct val="0"/>
        </a:spcAft>
        <a:buChar char="•"/>
        <a:defRPr sz="2400">
          <a:solidFill>
            <a:schemeClr val="tx1"/>
          </a:solidFill>
          <a:latin typeface="+mn-lt"/>
          <a:ea typeface="+mn-ea"/>
        </a:defRPr>
      </a:lvl3pPr>
      <a:lvl4pPr marL="1599790" indent="-228541" algn="l" rtl="0" eaLnBrk="0" fontAlgn="base" hangingPunct="0">
        <a:spcBef>
          <a:spcPct val="20000"/>
        </a:spcBef>
        <a:spcAft>
          <a:spcPct val="0"/>
        </a:spcAft>
        <a:buChar char="–"/>
        <a:defRPr sz="2000">
          <a:solidFill>
            <a:schemeClr val="tx1"/>
          </a:solidFill>
          <a:latin typeface="+mn-lt"/>
          <a:ea typeface="+mn-ea"/>
        </a:defRPr>
      </a:lvl4pPr>
      <a:lvl5pPr marL="2056875" indent="-228541" algn="l" rtl="0" eaLnBrk="0" fontAlgn="base" hangingPunct="0">
        <a:spcBef>
          <a:spcPct val="20000"/>
        </a:spcBef>
        <a:spcAft>
          <a:spcPct val="0"/>
        </a:spcAft>
        <a:buChar char="»"/>
        <a:defRPr sz="2000">
          <a:solidFill>
            <a:schemeClr val="tx1"/>
          </a:solidFill>
          <a:latin typeface="+mn-lt"/>
          <a:ea typeface="+mn-ea"/>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36080"/>
      </p:ext>
    </p:extLst>
  </p:cSld>
  <p:clrMap bg1="lt1" tx1="dk1" bg2="lt2" tx2="dk2" accent1="accent1" accent2="accent2" accent3="accent3" accent4="accent4" accent5="accent5" accent6="accent6" hlink="hlink" folHlink="folHlink"/>
  <p:sldLayoutIdLst>
    <p:sldLayoutId id="2147486452" r:id="rId1"/>
    <p:sldLayoutId id="2147486453" r:id="rId2"/>
    <p:sldLayoutId id="2147486454" r:id="rId3"/>
    <p:sldLayoutId id="2147486455" r:id="rId4"/>
    <p:sldLayoutId id="2147486456" r:id="rId5"/>
    <p:sldLayoutId id="2147486457" r:id="rId6"/>
    <p:sldLayoutId id="2147486458" r:id="rId7"/>
    <p:sldLayoutId id="2147486459" r:id="rId8"/>
    <p:sldLayoutId id="2147486460" r:id="rId9"/>
    <p:sldLayoutId id="2147486461" r:id="rId10"/>
    <p:sldLayoutId id="2147486462"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pitchFamily="-111" charset="0"/>
        </a:defRPr>
      </a:lvl6pPr>
      <a:lvl7pPr marL="914400" algn="l" rtl="0" fontAlgn="base">
        <a:lnSpc>
          <a:spcPct val="90000"/>
        </a:lnSpc>
        <a:spcBef>
          <a:spcPct val="0"/>
        </a:spcBef>
        <a:spcAft>
          <a:spcPct val="0"/>
        </a:spcAft>
        <a:defRPr sz="3600" b="1">
          <a:solidFill>
            <a:schemeClr val="tx2"/>
          </a:solidFill>
          <a:latin typeface="Arial" pitchFamily="-111" charset="0"/>
        </a:defRPr>
      </a:lvl7pPr>
      <a:lvl8pPr marL="1371600" algn="l" rtl="0" fontAlgn="base">
        <a:lnSpc>
          <a:spcPct val="90000"/>
        </a:lnSpc>
        <a:spcBef>
          <a:spcPct val="0"/>
        </a:spcBef>
        <a:spcAft>
          <a:spcPct val="0"/>
        </a:spcAft>
        <a:defRPr sz="3600" b="1">
          <a:solidFill>
            <a:schemeClr val="tx2"/>
          </a:solidFill>
          <a:latin typeface="Arial" pitchFamily="-111" charset="0"/>
        </a:defRPr>
      </a:lvl8pPr>
      <a:lvl9pPr marL="1828800" algn="l" rtl="0" fontAlgn="base">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48.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6.xml"/><Relationship Id="rId1" Type="http://schemas.openxmlformats.org/officeDocument/2006/relationships/slideLayout" Target="../slideLayouts/slideLayout518.xml"/></Relationships>
</file>

<file path=ppt/slides/_rels/slide10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0.jpeg"/><Relationship Id="rId7" Type="http://schemas.openxmlformats.org/officeDocument/2006/relationships/diagramColors" Target="../diagrams/colors1.xml"/><Relationship Id="rId2" Type="http://schemas.openxmlformats.org/officeDocument/2006/relationships/image" Target="../media/image129.jpeg"/><Relationship Id="rId1" Type="http://schemas.openxmlformats.org/officeDocument/2006/relationships/slideLayout" Target="../slideLayouts/slideLayout5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7.xml"/><Relationship Id="rId1" Type="http://schemas.openxmlformats.org/officeDocument/2006/relationships/slideLayout" Target="../slideLayouts/slideLayout519.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1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8.xml"/><Relationship Id="rId1" Type="http://schemas.openxmlformats.org/officeDocument/2006/relationships/slideLayout" Target="../slideLayouts/slideLayout518.xml"/><Relationship Id="rId4" Type="http://schemas.openxmlformats.org/officeDocument/2006/relationships/image" Target="../media/image13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9.xml"/><Relationship Id="rId1" Type="http://schemas.openxmlformats.org/officeDocument/2006/relationships/slideLayout" Target="../slideLayouts/slideLayout520.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22.xml"/></Relationships>
</file>

<file path=ppt/slides/_rels/slide10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0.xml"/><Relationship Id="rId1" Type="http://schemas.openxmlformats.org/officeDocument/2006/relationships/slideLayout" Target="../slideLayouts/slideLayout348.xml"/></Relationships>
</file>

<file path=ppt/slides/_rels/slide10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1.xml"/><Relationship Id="rId1" Type="http://schemas.openxmlformats.org/officeDocument/2006/relationships/slideLayout" Target="../slideLayouts/slideLayout348.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2.xml"/><Relationship Id="rId1" Type="http://schemas.openxmlformats.org/officeDocument/2006/relationships/slideLayout" Target="../slideLayouts/slideLayout348.xml"/></Relationships>
</file>

<file path=ppt/slides/_rels/slide11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3.xml"/><Relationship Id="rId1" Type="http://schemas.openxmlformats.org/officeDocument/2006/relationships/slideLayout" Target="../slideLayouts/slideLayout348.xml"/></Relationships>
</file>

<file path=ppt/slides/_rels/slide1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4.xml"/><Relationship Id="rId1" Type="http://schemas.openxmlformats.org/officeDocument/2006/relationships/slideLayout" Target="../slideLayouts/slideLayout34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348.xml"/><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68.xml"/><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19.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19.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2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48.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3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3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5.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4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48.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27.xml"/><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2.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235.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35.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48.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63.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3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120.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34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53.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348.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3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279.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290.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348.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30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6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529.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48.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18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8.xml"/><Relationship Id="rId1" Type="http://schemas.openxmlformats.org/officeDocument/2006/relationships/slideLayout" Target="../slideLayouts/slideLayout367.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378.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389.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383.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383.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348.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411.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4.xml"/><Relationship Id="rId1" Type="http://schemas.openxmlformats.org/officeDocument/2006/relationships/slideLayout" Target="../slideLayouts/slideLayout41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436.xml"/></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6.xml"/><Relationship Id="rId1" Type="http://schemas.openxmlformats.org/officeDocument/2006/relationships/slideLayout" Target="../slideLayouts/slideLayout416.xml"/></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7.xml"/><Relationship Id="rId1" Type="http://schemas.openxmlformats.org/officeDocument/2006/relationships/slideLayout" Target="../slideLayouts/slideLayout436.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8.xml"/><Relationship Id="rId1" Type="http://schemas.openxmlformats.org/officeDocument/2006/relationships/slideLayout" Target="../slideLayouts/slideLayout447.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9.xml"/><Relationship Id="rId1" Type="http://schemas.openxmlformats.org/officeDocument/2006/relationships/slideLayout" Target="../slideLayouts/slideLayout458.xml"/></Relationships>
</file>

<file path=ppt/slides/_rels/slide8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70.xml"/><Relationship Id="rId1" Type="http://schemas.openxmlformats.org/officeDocument/2006/relationships/slideLayout" Target="../slideLayouts/slideLayout463.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1.xml"/><Relationship Id="rId1" Type="http://schemas.openxmlformats.org/officeDocument/2006/relationships/slideLayout" Target="../slideLayouts/slideLayout45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4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79.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479.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490.xml"/><Relationship Id="rId6" Type="http://schemas.openxmlformats.org/officeDocument/2006/relationships/image" Target="../media/image116.png"/><Relationship Id="rId5" Type="http://schemas.openxmlformats.org/officeDocument/2006/relationships/image" Target="../media/image119.jpeg"/><Relationship Id="rId4" Type="http://schemas.openxmlformats.org/officeDocument/2006/relationships/image" Target="../media/image122.jpeg"/></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3.xml"/><Relationship Id="rId1" Type="http://schemas.openxmlformats.org/officeDocument/2006/relationships/slideLayout" Target="../slideLayouts/slideLayout47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4.xml"/><Relationship Id="rId1" Type="http://schemas.openxmlformats.org/officeDocument/2006/relationships/slideLayout" Target="../slideLayouts/slideLayout495.xml"/><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506.xml"/></Relationships>
</file>

<file path=ppt/slides/_rels/slide9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0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336319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0"/>
            <a:ext cx="9144000" cy="523875"/>
          </a:xfrm>
          <a:solidFill>
            <a:schemeClr val="hlink"/>
          </a:solidFill>
        </p:spPr>
        <p:txBody>
          <a:bodyPr>
            <a:spAutoFit/>
          </a:bodyPr>
          <a:lstStyle/>
          <a:p>
            <a:r>
              <a:rPr lang="en-US" sz="2800" b="1" dirty="0">
                <a:solidFill>
                  <a:srgbClr val="FFFFFF"/>
                </a:solidFill>
                <a:latin typeface="Arial" charset="0"/>
                <a:ea typeface="ＭＳ Ｐゴシック" charset="0"/>
                <a:cs typeface="Arial" charset="0"/>
              </a:rPr>
              <a:t>Paul</a:t>
            </a:r>
            <a:r>
              <a:rPr lang="fr-FR" altLang="ja-JP" sz="2800" b="1" dirty="0">
                <a:solidFill>
                  <a:srgbClr val="FFFFFF"/>
                </a:solidFill>
                <a:latin typeface="Arial" charset="0"/>
                <a:ea typeface="ＭＳ Ｐゴシック" charset="0"/>
                <a:cs typeface="Arial" charset="0"/>
              </a:rPr>
              <a:t>'</a:t>
            </a:r>
            <a:r>
              <a:rPr lang="en-US" altLang="ja-JP" sz="2800" b="1" dirty="0">
                <a:solidFill>
                  <a:srgbClr val="FFFFFF"/>
                </a:solidFill>
                <a:latin typeface="Arial" charset="0"/>
                <a:ea typeface="ＭＳ Ｐゴシック" charset="0"/>
                <a:cs typeface="Arial" charset="0"/>
              </a:rPr>
              <a:t>s 1st &amp; 2nd Missionary Journeys</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Text Box 1028"/>
          <p:cNvSpPr txBox="1">
            <a:spLocks noChangeArrowheads="1"/>
          </p:cNvSpPr>
          <p:nvPr/>
        </p:nvSpPr>
        <p:spPr bwMode="auto">
          <a:xfrm>
            <a:off x="7956550" y="4445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FF"/>
                </a:solidFill>
                <a:latin typeface="Arial" charset="0"/>
                <a:cs typeface="Times New Roman" charset="0"/>
              </a:rPr>
              <a:t>138-39</a:t>
            </a:r>
          </a:p>
        </p:txBody>
      </p:sp>
    </p:spTree>
    <p:extLst>
      <p:ext uri="{BB962C8B-B14F-4D97-AF65-F5344CB8AC3E}">
        <p14:creationId xmlns:p14="http://schemas.microsoft.com/office/powerpoint/2010/main" val="6340879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19090"/>
            <a:ext cx="6629400" cy="2609850"/>
          </a:xfrm>
        </p:spPr>
        <p:txBody>
          <a:bodyPr/>
          <a:lstStyle/>
          <a:p>
            <a:pPr>
              <a:defRPr/>
            </a:pPr>
            <a:r>
              <a:rPr lang="en-US" sz="8000" b="1" i="1"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t>His Body, </a:t>
            </a:r>
            <a:br>
              <a:rPr lang="en-US" sz="8000" b="1" i="1"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br>
            <a:r>
              <a:rPr lang="en-US" sz="8000" b="1" i="1"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t>Our Bodies</a:t>
            </a:r>
            <a:r>
              <a:rPr lang="en-US" dirty="0">
                <a:effectLst>
                  <a:outerShdw blurRad="50800" dist="76200" dir="5400000" sx="103000" sy="103000" algn="ctr" rotWithShape="0">
                    <a:schemeClr val="tx1"/>
                  </a:outerShdw>
                </a:effectLst>
                <a:cs typeface="ヒラギノ角ゴ Pro W3" charset="-128"/>
              </a:rPr>
              <a:t> </a:t>
            </a:r>
          </a:p>
        </p:txBody>
      </p:sp>
      <p:sp>
        <p:nvSpPr>
          <p:cNvPr id="547844" name="TextBox 2"/>
          <p:cNvSpPr txBox="1">
            <a:spLocks noChangeArrowheads="1"/>
          </p:cNvSpPr>
          <p:nvPr/>
        </p:nvSpPr>
        <p:spPr bwMode="auto">
          <a:xfrm>
            <a:off x="5486400" y="6019800"/>
            <a:ext cx="3513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1 Corinthians 15</a:t>
            </a:r>
          </a:p>
        </p:txBody>
      </p:sp>
    </p:spTree>
    <p:extLst>
      <p:ext uri="{BB962C8B-B14F-4D97-AF65-F5344CB8AC3E}">
        <p14:creationId xmlns:p14="http://schemas.microsoft.com/office/powerpoint/2010/main" val="21398559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dirty="0">
                <a:solidFill>
                  <a:srgbClr val="FFFFFF"/>
                </a:solidFill>
                <a:latin typeface="Arial" charset="0"/>
                <a:ea typeface="ヒラギノ角ゴ Pro W3" charset="0"/>
                <a:cs typeface="ヒラギノ角ゴ Pro W3" charset="0"/>
              </a:rPr>
              <a:t>The </a:t>
            </a:r>
            <a:r>
              <a:rPr lang="en-US" b="1" dirty="0">
                <a:solidFill>
                  <a:srgbClr val="FFFF00"/>
                </a:solidFill>
                <a:latin typeface="Alan Den" charset="0"/>
                <a:ea typeface="ヒラギノ角ゴ Pro W3" charset="0"/>
                <a:cs typeface="Alan Den" charset="0"/>
              </a:rPr>
              <a:t>Full </a:t>
            </a:r>
            <a:r>
              <a:rPr lang="en-US" b="1" dirty="0">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Christ died for our sins…</a:t>
            </a: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buried…</a:t>
            </a: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2256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raised from the dead on the third day…</a:t>
            </a: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Let me now remind you… of the Good News [Gospel] </a:t>
            </a:r>
            <a:br>
              <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br>
            <a:r>
              <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I preached to you before…</a:t>
            </a:r>
            <a:r>
              <a:rPr kumimoji="0" lang="ru-RU" altLang="ja-JP"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 (NLT)</a:t>
            </a: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THE RISEN CHRIST</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33955291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4" descr="Empty Tomb Worship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609600"/>
            <a:ext cx="9144000" cy="1143000"/>
          </a:xfrm>
          <a:noFill/>
          <a:ln w="9525">
            <a:noFill/>
            <a:miter lim="800000"/>
            <a:headEnd/>
            <a:tailEnd/>
          </a:ln>
        </p:spPr>
        <p:txBody>
          <a:bodyPr lIns="91416" tIns="45709" rIns="91416" bIns="45709" anchor="ctr"/>
          <a:lstStyle/>
          <a:p>
            <a:r>
              <a:rPr lang="en-US"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Believing the resurrection leads to </a:t>
            </a:r>
            <a:r>
              <a:rPr lang="en-US" sz="6600" b="1" kern="1200" dirty="0">
                <a:solidFill>
                  <a:srgbClr val="FFFF00"/>
                </a:solidFill>
                <a:effectLst>
                  <a:glow rad="228600">
                    <a:schemeClr val="tx1">
                      <a:alpha val="75000"/>
                    </a:schemeClr>
                  </a:glow>
                </a:effectLst>
                <a:latin typeface="Arial" charset="0"/>
                <a:ea typeface="ヒラギノ角ゴ Pro W3" charset="0"/>
                <a:cs typeface="ヒラギノ角ゴ Pro W3" charset="0"/>
              </a:rPr>
              <a:t>hope</a:t>
            </a:r>
            <a:r>
              <a:rPr lang="en-US" sz="66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 </a:t>
            </a:r>
            <a:r>
              <a:rPr lang="en-US"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(15:20-28)</a:t>
            </a:r>
          </a:p>
        </p:txBody>
      </p:sp>
      <p:sp>
        <p:nvSpPr>
          <p:cNvPr id="6" name="Title 2"/>
          <p:cNvSpPr txBox="1">
            <a:spLocks/>
          </p:cNvSpPr>
          <p:nvPr/>
        </p:nvSpPr>
        <p:spPr bwMode="auto">
          <a:xfrm>
            <a:off x="971600" y="22098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 Hope for resurrection (15:20-23)</a:t>
            </a:r>
          </a:p>
        </p:txBody>
      </p:sp>
      <p:sp>
        <p:nvSpPr>
          <p:cNvPr id="7" name="Title 2"/>
          <p:cNvSpPr txBox="1">
            <a:spLocks/>
          </p:cNvSpPr>
          <p:nvPr/>
        </p:nvSpPr>
        <p:spPr bwMode="auto">
          <a:xfrm>
            <a:off x="971600" y="28956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 Will reign with Christ (15:24-27a)</a:t>
            </a:r>
          </a:p>
        </p:txBody>
      </p:sp>
      <p:sp>
        <p:nvSpPr>
          <p:cNvPr id="8" name="Title 2"/>
          <p:cNvSpPr txBox="1">
            <a:spLocks/>
          </p:cNvSpPr>
          <p:nvPr/>
        </p:nvSpPr>
        <p:spPr bwMode="auto">
          <a:xfrm>
            <a:off x="971600" y="35814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 Kingdom over all (15:27b-28)</a:t>
            </a:r>
          </a:p>
        </p:txBody>
      </p:sp>
    </p:spTree>
    <p:extLst>
      <p:ext uri="{BB962C8B-B14F-4D97-AF65-F5344CB8AC3E}">
        <p14:creationId xmlns:p14="http://schemas.microsoft.com/office/powerpoint/2010/main" val="2068828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4" descr="rapture3.jpg"/>
          <p:cNvPicPr>
            <a:picLocks noChangeAspect="1"/>
          </p:cNvPicPr>
          <p:nvPr/>
        </p:nvPicPr>
        <p:blipFill>
          <a:blip r:embed="rId4" cstate="screen">
            <a:extLst>
              <a:ext uri="{28A0092B-C50C-407E-A947-70E740481C1C}">
                <a14:useLocalDpi xmlns:a14="http://schemas.microsoft.com/office/drawing/2010/main"/>
              </a:ext>
            </a:extLst>
          </a:blip>
          <a:srcRect l="-1421" r="-32"/>
          <a:stretch>
            <a:fillRect/>
          </a:stretch>
        </p:blipFill>
        <p:spPr bwMode="auto">
          <a:xfrm>
            <a:off x="-152400" y="0"/>
            <a:ext cx="927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r>
              <a:rPr 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Since Christ rose, you will too!  So </a:t>
            </a:r>
            <a:r>
              <a:rPr lang="en-US" b="1" dirty="0">
                <a:solidFill>
                  <a:srgbClr val="FFFF00"/>
                </a:solidFill>
                <a:effectLst>
                  <a:outerShdw blurRad="38100" dist="38100" dir="2700000" algn="tl">
                    <a:srgbClr val="000000">
                      <a:alpha val="43137"/>
                    </a:srgbClr>
                  </a:outerShdw>
                </a:effectLst>
                <a:latin typeface="Arial" charset="0"/>
                <a:ea typeface="ヒラギノ角ゴ Pro W3" charset="0"/>
                <a:cs typeface="ヒラギノ角ゴ Pro W3" charset="0"/>
              </a:rPr>
              <a:t>live like </a:t>
            </a:r>
            <a:r>
              <a:rPr 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it!</a:t>
            </a: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The Main Idea of 1 Corinthians 15</a:t>
            </a:r>
          </a:p>
        </p:txBody>
      </p:sp>
    </p:spTree>
    <p:extLst>
      <p:ext uri="{BB962C8B-B14F-4D97-AF65-F5344CB8AC3E}">
        <p14:creationId xmlns:p14="http://schemas.microsoft.com/office/powerpoint/2010/main" val="2755064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16</a:t>
            </a:r>
          </a:p>
        </p:txBody>
      </p:sp>
    </p:spTree>
    <p:extLst>
      <p:ext uri="{BB962C8B-B14F-4D97-AF65-F5344CB8AC3E}">
        <p14:creationId xmlns:p14="http://schemas.microsoft.com/office/powerpoint/2010/main" val="1584192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958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6691" name="Rectangle 4"/>
          <p:cNvSpPr>
            <a:spLocks noChangeArrowheads="1"/>
          </p:cNvSpPr>
          <p:nvPr/>
        </p:nvSpPr>
        <p:spPr bwMode="auto">
          <a:xfrm>
            <a:off x="4495800" y="0"/>
            <a:ext cx="4648200" cy="6858000"/>
          </a:xfrm>
          <a:prstGeom prst="rect">
            <a:avLst/>
          </a:prstGeom>
          <a:gradFill rotWithShape="0">
            <a:gsLst>
              <a:gs pos="0">
                <a:srgbClr val="664B19"/>
              </a:gs>
              <a:gs pos="100000">
                <a:srgbClr val="DCA135"/>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nchor="ctr"/>
          <a:lstStyle/>
          <a:p>
            <a:pPr eaLnBrk="0" hangingPunct="0"/>
            <a:endParaRPr lang="en-US" b="0">
              <a:solidFill>
                <a:srgbClr val="000000"/>
              </a:solidFill>
            </a:endParaRPr>
          </a:p>
        </p:txBody>
      </p:sp>
      <p:sp>
        <p:nvSpPr>
          <p:cNvPr id="195586" name="Rectangle 2"/>
          <p:cNvSpPr>
            <a:spLocks noGrp="1" noChangeArrowheads="1"/>
          </p:cNvSpPr>
          <p:nvPr>
            <p:ph type="title" idx="4294967295"/>
          </p:nvPr>
        </p:nvSpPr>
        <p:spPr>
          <a:xfrm>
            <a:off x="4572000" y="152400"/>
            <a:ext cx="4572000" cy="6705600"/>
          </a:xfrm>
          <a:effectLst/>
        </p:spPr>
        <p:txBody>
          <a:bodyPr/>
          <a:lstStyle/>
          <a:p>
            <a:pPr eaLnBrk="1" hangingPunct="1"/>
            <a:r>
              <a:rPr lang="en-US" sz="6000" b="1" dirty="0">
                <a:solidFill>
                  <a:schemeClr val="bg1"/>
                </a:solidFill>
                <a:effectLst>
                  <a:glow rad="279400">
                    <a:schemeClr val="tx1"/>
                  </a:glow>
                </a:effectLst>
                <a:latin typeface="Arial Bold Italic" charset="0"/>
                <a:ea typeface="ＭＳ Ｐゴシック" charset="0"/>
                <a:cs typeface="ＭＳ Ｐゴシック" charset="0"/>
              </a:rPr>
              <a:t>How to advance the gospel during transition…</a:t>
            </a:r>
          </a:p>
        </p:txBody>
      </p:sp>
    </p:spTree>
    <p:extLst>
      <p:ext uri="{BB962C8B-B14F-4D97-AF65-F5344CB8AC3E}">
        <p14:creationId xmlns:p14="http://schemas.microsoft.com/office/powerpoint/2010/main" val="726994229"/>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457200" y="274638"/>
            <a:ext cx="8229600" cy="868362"/>
          </a:xfrm>
          <a:solidFill>
            <a:srgbClr val="2B2180"/>
          </a:solidFill>
        </p:spPr>
        <p:txBody>
          <a:bodyPr/>
          <a:lstStyle/>
          <a:p>
            <a:r>
              <a:rPr lang="en-US" dirty="0">
                <a:solidFill>
                  <a:schemeClr val="bg1"/>
                </a:solidFill>
                <a:latin typeface="Arial" charset="0"/>
                <a:ea typeface="ＭＳ Ｐゴシック" charset="0"/>
                <a:cs typeface="ＭＳ Ｐゴシック" charset="0"/>
              </a:rPr>
              <a:t>Main Idea of </a:t>
            </a:r>
            <a:r>
              <a:rPr lang="en-US">
                <a:solidFill>
                  <a:schemeClr val="bg1"/>
                </a:solidFill>
                <a:latin typeface="Arial" charset="0"/>
                <a:ea typeface="ＭＳ Ｐゴシック" charset="0"/>
                <a:cs typeface="ＭＳ Ｐゴシック" charset="0"/>
              </a:rPr>
              <a:t>1 Corinthians 16</a:t>
            </a:r>
            <a:endParaRPr lang="en-US">
              <a:latin typeface="Arial" charset="0"/>
              <a:ea typeface="ＭＳ Ｐゴシック" charset="0"/>
              <a:cs typeface="ＭＳ Ｐゴシック" charset="0"/>
            </a:endParaRPr>
          </a:p>
        </p:txBody>
      </p:sp>
      <p:sp>
        <p:nvSpPr>
          <p:cNvPr id="646147" name="Rectangle 8"/>
          <p:cNvSpPr>
            <a:spLocks noChangeArrowheads="1"/>
          </p:cNvSpPr>
          <p:nvPr/>
        </p:nvSpPr>
        <p:spPr bwMode="auto">
          <a:xfrm>
            <a:off x="457200" y="1295405"/>
            <a:ext cx="82296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Arial" charset="0"/>
                <a:ea typeface="ＭＳ Ｐゴシック" charset="0"/>
              </a:rPr>
              <a:t>Advance the gospel by…</a:t>
            </a:r>
          </a:p>
        </p:txBody>
      </p:sp>
      <p:grpSp>
        <p:nvGrpSpPr>
          <p:cNvPr id="2" name="Group 11"/>
          <p:cNvGrpSpPr>
            <a:grpSpLocks/>
          </p:cNvGrpSpPr>
          <p:nvPr/>
        </p:nvGrpSpPr>
        <p:grpSpPr bwMode="auto">
          <a:xfrm>
            <a:off x="331788" y="2209800"/>
            <a:ext cx="5230812" cy="4270375"/>
            <a:chOff x="209" y="1392"/>
            <a:chExt cx="3295" cy="2690"/>
          </a:xfrm>
        </p:grpSpPr>
        <p:pic>
          <p:nvPicPr>
            <p:cNvPr id="646152" name="Picture 6" descr="giving-han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209" y="1884"/>
              <a:ext cx="3295" cy="2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53" name="Rectangle 9"/>
            <p:cNvSpPr>
              <a:spLocks noChangeArrowheads="1"/>
            </p:cNvSpPr>
            <p:nvPr/>
          </p:nvSpPr>
          <p:spPr bwMode="auto">
            <a:xfrm>
              <a:off x="1008" y="1392"/>
              <a:ext cx="2352" cy="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a:ln>
                    <a:noFill/>
                  </a:ln>
                  <a:solidFill>
                    <a:srgbClr val="2B2180"/>
                  </a:solidFill>
                  <a:effectLst/>
                  <a:uLnTx/>
                  <a:uFillTx/>
                  <a:latin typeface="Arial" charset="0"/>
                  <a:ea typeface="ＭＳ Ｐゴシック" charset="0"/>
                </a:rPr>
                <a:t>giving</a:t>
              </a:r>
              <a:r>
                <a:rPr kumimoji="0" lang="en-US" sz="4400" i="0" u="none" strike="noStrike" kern="1200" cap="none" spc="0" normalizeH="0" baseline="0" noProof="0">
                  <a:ln>
                    <a:noFill/>
                  </a:ln>
                  <a:solidFill>
                    <a:srgbClr val="000000"/>
                  </a:solidFill>
                  <a:effectLst/>
                  <a:uLnTx/>
                  <a:uFillTx/>
                  <a:latin typeface="Arial" charset="0"/>
                  <a:ea typeface="ＭＳ Ｐゴシック" charset="0"/>
                </a:rPr>
                <a:t> and…</a:t>
              </a:r>
            </a:p>
          </p:txBody>
        </p:sp>
      </p:grpSp>
      <p:grpSp>
        <p:nvGrpSpPr>
          <p:cNvPr id="3" name="Group 12"/>
          <p:cNvGrpSpPr>
            <a:grpSpLocks/>
          </p:cNvGrpSpPr>
          <p:nvPr/>
        </p:nvGrpSpPr>
        <p:grpSpPr bwMode="auto">
          <a:xfrm>
            <a:off x="5257800" y="2209801"/>
            <a:ext cx="3733800" cy="4267200"/>
            <a:chOff x="3312" y="1392"/>
            <a:chExt cx="2352" cy="2688"/>
          </a:xfrm>
        </p:grpSpPr>
        <p:pic>
          <p:nvPicPr>
            <p:cNvPr id="646150" name="Picture 7" descr="GivetoGodsFamilyFir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8" y="1872"/>
              <a:ext cx="1781"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51" name="Rectangle 10"/>
            <p:cNvSpPr>
              <a:spLocks noChangeArrowheads="1"/>
            </p:cNvSpPr>
            <p:nvPr/>
          </p:nvSpPr>
          <p:spPr bwMode="auto">
            <a:xfrm>
              <a:off x="3312" y="1392"/>
              <a:ext cx="2352" cy="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a:ln>
                    <a:noFill/>
                  </a:ln>
                  <a:solidFill>
                    <a:srgbClr val="2B2180"/>
                  </a:solidFill>
                  <a:effectLst/>
                  <a:uLnTx/>
                  <a:uFillTx/>
                  <a:latin typeface="Arial" charset="0"/>
                  <a:ea typeface="ＭＳ Ｐゴシック" charset="0"/>
                </a:rPr>
                <a:t>teamwork</a:t>
              </a:r>
              <a:endParaRPr kumimoji="0" lang="en-US" sz="4400" i="0" u="none" strike="noStrike" kern="1200" cap="none" spc="0" normalizeH="0" baseline="0" noProof="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2168419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250094239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13411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3"/>
          <p:cNvSpPr txBox="1">
            <a:spLocks noChangeArrowheads="1"/>
          </p:cNvSpPr>
          <p:nvPr/>
        </p:nvSpPr>
        <p:spPr bwMode="auto">
          <a:xfrm>
            <a:off x="8396288" y="1524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endParaRPr lang="en-US" b="0"/>
          </a:p>
        </p:txBody>
      </p:sp>
      <p:sp>
        <p:nvSpPr>
          <p:cNvPr id="186373" name="Text Box 6"/>
          <p:cNvSpPr txBox="1">
            <a:spLocks noChangeArrowheads="1"/>
          </p:cNvSpPr>
          <p:nvPr/>
        </p:nvSpPr>
        <p:spPr bwMode="auto">
          <a:xfrm>
            <a:off x="304800" y="152400"/>
            <a:ext cx="8048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on the Third Missionary Journey</a:t>
            </a:r>
          </a:p>
        </p:txBody>
      </p:sp>
      <p:sp>
        <p:nvSpPr>
          <p:cNvPr id="51207" name="Text Box 7"/>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Origin:</a:t>
            </a:r>
          </a:p>
          <a:p>
            <a:pPr eaLnBrk="1" hangingPunct="1"/>
            <a:r>
              <a:rPr lang="en-US">
                <a:solidFill>
                  <a:schemeClr val="bg1"/>
                </a:solidFill>
              </a:rPr>
              <a:t>Ephesus</a:t>
            </a:r>
          </a:p>
        </p:txBody>
      </p:sp>
      <p:sp>
        <p:nvSpPr>
          <p:cNvPr id="51208" name="Text Box 8"/>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Destination:</a:t>
            </a:r>
          </a:p>
          <a:p>
            <a:pPr eaLnBrk="1" hangingPunct="1"/>
            <a:r>
              <a:rPr lang="en-US">
                <a:solidFill>
                  <a:schemeClr val="bg1"/>
                </a:solidFill>
              </a:rPr>
              <a:t>Corinth</a:t>
            </a: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192235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208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solidFill>
                  <a:schemeClr val="tx2"/>
                </a:solidFill>
                <a:effectLst>
                  <a:glow rad="127000">
                    <a:schemeClr val="bg1"/>
                  </a:glow>
                </a:effectLst>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235124957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2738672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144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en-US" sz="360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extLst>
      <p:ext uri="{BB962C8B-B14F-4D97-AF65-F5344CB8AC3E}">
        <p14:creationId xmlns:p14="http://schemas.microsoft.com/office/powerpoint/2010/main" val="883590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3729428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en-US" sz="4000">
                <a:solidFill>
                  <a:schemeClr val="bg1"/>
                </a:solidFill>
                <a:latin typeface="Arial" charset="0"/>
                <a:ea typeface="ＭＳ Ｐゴシック" charset="0"/>
                <a:cs typeface="Arial" charset="0"/>
              </a:rPr>
              <a:t>View of Acrocorinth from the City</a:t>
            </a:r>
          </a:p>
        </p:txBody>
      </p:sp>
    </p:spTree>
    <p:extLst>
      <p:ext uri="{BB962C8B-B14F-4D97-AF65-F5344CB8AC3E}">
        <p14:creationId xmlns:p14="http://schemas.microsoft.com/office/powerpoint/2010/main" val="947303832"/>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Immorality in All Seasons</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385765580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385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It takes courage not to do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what everyone else is doing</a:t>
            </a: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5343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548619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2937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184860429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dirty="0">
                <a:solidFill>
                  <a:srgbClr val="FFFFFF"/>
                </a:solidFill>
                <a:effectLst>
                  <a:glow rad="127000">
                    <a:srgbClr val="000000"/>
                  </a:glow>
                </a:effectLst>
                <a:latin typeface="Arial" charset="0"/>
                <a:ea typeface="ＭＳ Ｐゴシック" charset="0"/>
                <a:cs typeface="ＭＳ Ｐゴシック" charset="0"/>
              </a:rPr>
              <a:t>Sanctification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EAEAEA"/>
                </a:solidFill>
                <a:cs typeface="Arial" charset="0"/>
              </a:rPr>
              <a:t>120</a:t>
            </a:r>
          </a:p>
        </p:txBody>
      </p:sp>
    </p:spTree>
    <p:extLst>
      <p:ext uri="{BB962C8B-B14F-4D97-AF65-F5344CB8AC3E}">
        <p14:creationId xmlns:p14="http://schemas.microsoft.com/office/powerpoint/2010/main" val="310687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(1:2)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19823583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en-US" sz="6600" b="1" i="1" dirty="0">
                <a:solidFill>
                  <a:schemeClr val="bg1"/>
                </a:solidFill>
                <a:latin typeface="Arial"/>
                <a:ea typeface="ＭＳ Ｐゴシック" charset="0"/>
                <a:cs typeface="Arial"/>
              </a:rPr>
              <a:t>Which</a:t>
            </a:r>
            <a:r>
              <a:rPr lang="en-US" sz="6600" b="1" dirty="0">
                <a:solidFill>
                  <a:schemeClr val="bg1"/>
                </a:solidFill>
                <a:latin typeface="Arial"/>
                <a:ea typeface="ＭＳ Ｐゴシック" charset="0"/>
                <a:cs typeface="Arial"/>
              </a:rPr>
              <a:t> church leader should we follow?</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en-US" sz="4000" b="1" dirty="0">
                <a:solidFill>
                  <a:schemeClr val="bg1"/>
                </a:solidFill>
                <a:latin typeface="Arial"/>
                <a:ea typeface="ＭＳ Ｐゴシック" charset="0"/>
                <a:cs typeface="Arial"/>
              </a:rPr>
              <a:t>A key question asked at Corinth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8" y="762000"/>
            <a:ext cx="9070776" cy="762000"/>
          </a:xfrm>
          <a:effectLst/>
        </p:spPr>
        <p:txBody>
          <a:bodyPr/>
          <a:lstStyle/>
          <a:p>
            <a:pPr eaLnBrk="1" hangingPunct="1"/>
            <a:r>
              <a:rPr lang="en-US" sz="6000" b="1" dirty="0">
                <a:solidFill>
                  <a:schemeClr val="bg1"/>
                </a:solidFill>
                <a:effectLst>
                  <a:glow rad="241300">
                    <a:schemeClr val="tx1">
                      <a:alpha val="75000"/>
                    </a:schemeClr>
                  </a:glow>
                </a:effectLst>
                <a:latin typeface="Arial" charset="0"/>
                <a:ea typeface="Osaka" charset="0"/>
                <a:cs typeface="Osaka" charset="0"/>
              </a:rPr>
              <a:t>Parties at Corinth</a:t>
            </a: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81200"/>
            <a:ext cx="71628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anchor="ctr"/>
          <a:lstStyle/>
          <a:p>
            <a:pPr algn="l">
              <a:defRPr/>
            </a:pPr>
            <a:r>
              <a:rPr lang="en-US" sz="4400" dirty="0">
                <a:solidFill>
                  <a:srgbClr val="FFFFFF"/>
                </a:solidFill>
                <a:effectLst>
                  <a:glow rad="241300">
                    <a:srgbClr val="000000">
                      <a:alpha val="75000"/>
                    </a:srgbClr>
                  </a:glow>
                </a:effectLst>
                <a:ea typeface="Osaka"/>
                <a:cs typeface="Osaka"/>
              </a:rPr>
              <a:t>Paul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Action</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Party</a:t>
            </a: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Apollos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Yippee</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Cephas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Triumph</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60" name="Rectangle 12"/>
          <p:cNvSpPr>
            <a:spLocks noChangeArrowheads="1"/>
          </p:cNvSpPr>
          <p:nvPr/>
        </p:nvSpPr>
        <p:spPr bwMode="auto">
          <a:xfrm>
            <a:off x="6477000" y="1752600"/>
            <a:ext cx="2819400" cy="3048000"/>
          </a:xfrm>
          <a:prstGeom prst="rect">
            <a:avLst/>
          </a:prstGeom>
          <a:noFill/>
          <a:ln w="9525">
            <a:noFill/>
            <a:miter lim="800000"/>
            <a:headEnd/>
            <a:tailEnd/>
          </a:ln>
          <a:effectLst/>
        </p:spPr>
        <p:txBody>
          <a:bodyPr anchor="ctr"/>
          <a:lstStyle/>
          <a:p>
            <a:pPr algn="l">
              <a:defRPr/>
            </a:pPr>
            <a:r>
              <a:rPr lang="en-US" sz="4400">
                <a:solidFill>
                  <a:srgbClr val="FFFFFF"/>
                </a:solidFill>
                <a:effectLst>
                  <a:glow rad="241300">
                    <a:srgbClr val="000000">
                      <a:alpha val="75000"/>
                    </a:srgbClr>
                  </a:glow>
                </a:effectLst>
                <a:ea typeface="Osaka"/>
                <a:cs typeface="Osaka"/>
              </a:rPr>
              <a:t>Savior </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Dvlpmnt</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Party</a:t>
            </a: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3" y="1781175"/>
            <a:ext cx="1219200" cy="4618038"/>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8" y="1529634"/>
            <a:ext cx="4021571" cy="4800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en-US" b="1" u="sng" dirty="0">
                <a:solidFill>
                  <a:schemeClr val="bg1"/>
                </a:solidFill>
                <a:latin typeface="Arial" charset="0"/>
                <a:ea typeface="Osaka" charset="0"/>
                <a:cs typeface="Arial" charset="0"/>
              </a:rPr>
              <a:t>Paul</a:t>
            </a:r>
            <a:r>
              <a:rPr lang="fr-FR" altLang="ja-JP" b="1" u="sng" dirty="0">
                <a:solidFill>
                  <a:schemeClr val="bg1"/>
                </a:solidFill>
                <a:latin typeface="Arial" charset="0"/>
                <a:ea typeface="Osaka" charset="0"/>
                <a:cs typeface="Arial" charset="0"/>
              </a:rPr>
              <a:t>'</a:t>
            </a:r>
            <a:r>
              <a:rPr lang="en-US" b="1" u="sng" dirty="0">
                <a:solidFill>
                  <a:schemeClr val="bg1"/>
                </a:solidFill>
                <a:latin typeface="Arial" charset="0"/>
                <a:ea typeface="Osaka" charset="0"/>
                <a:cs typeface="Arial" charset="0"/>
              </a:rPr>
              <a:t>s Key Point of 1 Cor. 1</a:t>
            </a:r>
            <a:r>
              <a:rPr lang="en-US" b="1" dirty="0">
                <a:solidFill>
                  <a:schemeClr val="bg1"/>
                </a:solidFill>
                <a:latin typeface="Arial" charset="0"/>
                <a:ea typeface="Osaka" charset="0"/>
                <a:cs typeface="Arial" charset="0"/>
              </a:rPr>
              <a:t>: </a:t>
            </a:r>
            <a:br>
              <a:rPr lang="en-US" b="1" dirty="0">
                <a:solidFill>
                  <a:schemeClr val="bg1"/>
                </a:solidFill>
                <a:latin typeface="Arial" charset="0"/>
                <a:ea typeface="Osaka" charset="0"/>
                <a:cs typeface="Arial" charset="0"/>
              </a:rPr>
            </a:br>
            <a:r>
              <a:rPr lang="en-US" b="1" dirty="0">
                <a:solidFill>
                  <a:schemeClr val="bg1"/>
                </a:solidFill>
                <a:latin typeface="Arial" charset="0"/>
                <a:ea typeface="Osaka" charset="0"/>
                <a:cs typeface="Arial" charset="0"/>
              </a:rPr>
              <a:t>Don</a:t>
            </a:r>
            <a:r>
              <a:rPr lang="fr-FR" altLang="ja-JP" b="1" dirty="0">
                <a:solidFill>
                  <a:schemeClr val="bg1"/>
                </a:solidFill>
                <a:latin typeface="Arial" charset="0"/>
                <a:ea typeface="Osaka" charset="0"/>
                <a:cs typeface="Arial" charset="0"/>
              </a:rPr>
              <a:t>'</a:t>
            </a:r>
            <a:r>
              <a:rPr lang="en-US" b="1" dirty="0">
                <a:solidFill>
                  <a:schemeClr val="bg1"/>
                </a:solidFill>
                <a:latin typeface="Arial" charset="0"/>
                <a:ea typeface="Osaka" charset="0"/>
                <a:cs typeface="Arial" charset="0"/>
              </a:rPr>
              <a:t>t divide over leaders because the </a:t>
            </a:r>
            <a:r>
              <a:rPr lang="en-US" b="1" dirty="0">
                <a:solidFill>
                  <a:srgbClr val="FFFF00"/>
                </a:solidFill>
                <a:latin typeface="Arial" charset="0"/>
                <a:ea typeface="Osaka" charset="0"/>
                <a:cs typeface="Arial" charset="0"/>
              </a:rPr>
              <a:t>gospel</a:t>
            </a:r>
            <a:r>
              <a:rPr lang="en-US" b="1" dirty="0">
                <a:solidFill>
                  <a:schemeClr val="bg1"/>
                </a:solidFill>
                <a:latin typeface="Arial" charset="0"/>
                <a:ea typeface="Osaka" charset="0"/>
                <a:cs typeface="Arial" charset="0"/>
              </a:rPr>
              <a:t> is based on a </a:t>
            </a:r>
            <a:r>
              <a:rPr lang="en-US" b="1" dirty="0">
                <a:solidFill>
                  <a:srgbClr val="FFFF00"/>
                </a:solidFill>
                <a:latin typeface="Arial" charset="0"/>
                <a:ea typeface="Osaka" charset="0"/>
                <a:cs typeface="Arial" charset="0"/>
              </a:rPr>
              <a:t>crucified</a:t>
            </a:r>
            <a:r>
              <a:rPr lang="en-US" b="1" dirty="0">
                <a:solidFill>
                  <a:schemeClr val="bg1"/>
                </a:solidFill>
                <a:latin typeface="Arial" charset="0"/>
                <a:ea typeface="Osaka" charset="0"/>
                <a:cs typeface="Arial" charset="0"/>
              </a:rPr>
              <a:t> man. </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65219" name="Title 2"/>
          <p:cNvSpPr>
            <a:spLocks noGrp="1"/>
          </p:cNvSpPr>
          <p:nvPr>
            <p:ph type="title" idx="4294967295"/>
          </p:nvPr>
        </p:nvSpPr>
        <p:spPr>
          <a:xfrm>
            <a:off x="0" y="2438400"/>
            <a:ext cx="9144000" cy="1143000"/>
          </a:xfrm>
        </p:spPr>
        <p:txBody>
          <a:bodyPr/>
          <a:lstStyle/>
          <a:p>
            <a:r>
              <a:rPr lang="en-US" sz="8800" b="1" dirty="0">
                <a:solidFill>
                  <a:schemeClr val="bg1"/>
                </a:solidFill>
                <a:latin typeface="Arial" charset="0"/>
                <a:ea typeface="Osaka" charset="0"/>
                <a:cs typeface="Arial" charset="0"/>
              </a:rPr>
              <a:t>1 Corinthians 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en-US" sz="4800">
                <a:solidFill>
                  <a:schemeClr val="bg1"/>
                </a:solidFill>
                <a:latin typeface="Arial" charset="0"/>
                <a:ea typeface="Osaka" charset="0"/>
                <a:cs typeface="Osaka" charset="0"/>
              </a:rPr>
              <a:t>Philosophies at Athens</a:t>
            </a:r>
          </a:p>
        </p:txBody>
      </p:sp>
      <p:sp>
        <p:nvSpPr>
          <p:cNvPr id="268293" name="Text Box 6"/>
          <p:cNvSpPr txBox="1">
            <a:spLocks noChangeArrowheads="1"/>
          </p:cNvSpPr>
          <p:nvPr/>
        </p:nvSpPr>
        <p:spPr bwMode="auto">
          <a:xfrm>
            <a:off x="3437301" y="5199583"/>
            <a:ext cx="1278715"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Corinth</a:t>
            </a:r>
          </a:p>
        </p:txBody>
      </p:sp>
      <p:sp>
        <p:nvSpPr>
          <p:cNvPr id="7" name="Text Box 6"/>
          <p:cNvSpPr txBox="1">
            <a:spLocks noChangeArrowheads="1"/>
          </p:cNvSpPr>
          <p:nvPr/>
        </p:nvSpPr>
        <p:spPr bwMode="auto">
          <a:xfrm>
            <a:off x="4165425" y="4581128"/>
            <a:ext cx="1227770"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Athens</a:t>
            </a: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r>
              <a:rPr lang="en-US" sz="4800" b="1">
                <a:solidFill>
                  <a:schemeClr val="bg1"/>
                </a:solidFill>
              </a:rPr>
              <a:t>The Focal Point of the Text</a:t>
            </a:r>
            <a:endParaRPr lang="en-US">
              <a:solidFill>
                <a:schemeClr val="tx1"/>
              </a:solidFill>
              <a:latin typeface="Times"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dirty="0">
                <a:solidFill>
                  <a:srgbClr val="FFFFFF"/>
                </a:solidFill>
                <a:ea typeface="Osaka" charset="0"/>
                <a:cs typeface="Osaka" charset="0"/>
              </a:rPr>
              <a:t>We can be truly united as a church by focusing on</a:t>
            </a:r>
            <a:r>
              <a:rPr lang="en-US" sz="4400" dirty="0">
                <a:solidFill>
                  <a:srgbClr val="FFFF00"/>
                </a:solidFill>
                <a:ea typeface="Osaka" charset="0"/>
                <a:cs typeface="Osaka" charset="0"/>
              </a:rPr>
              <a:t> </a:t>
            </a:r>
            <a:br>
              <a:rPr lang="en-US" sz="4400" dirty="0">
                <a:solidFill>
                  <a:srgbClr val="FFFF00"/>
                </a:solidFill>
                <a:ea typeface="Osaka" charset="0"/>
                <a:cs typeface="Osaka" charset="0"/>
              </a:rPr>
            </a:br>
            <a:r>
              <a:rPr lang="en-US" sz="4400" u="sng" dirty="0">
                <a:solidFill>
                  <a:srgbClr val="FFFF00"/>
                </a:solidFill>
                <a:ea typeface="Osaka" charset="0"/>
                <a:cs typeface="Osaka" charset="0"/>
              </a:rPr>
              <a:t>God</a:t>
            </a:r>
            <a:r>
              <a:rPr lang="fr-FR" altLang="ja-JP" sz="4400" u="sng" dirty="0">
                <a:solidFill>
                  <a:srgbClr val="FFFF00"/>
                </a:solidFill>
                <a:ea typeface="Osaka" charset="0"/>
                <a:cs typeface="Osaka" charset="0"/>
              </a:rPr>
              <a:t>'</a:t>
            </a:r>
            <a:r>
              <a:rPr lang="en-US" sz="4400" u="sng" dirty="0">
                <a:solidFill>
                  <a:srgbClr val="FFFF00"/>
                </a:solidFill>
                <a:ea typeface="Osaka" charset="0"/>
                <a:cs typeface="Osaka" charset="0"/>
              </a:rPr>
              <a:t>s</a:t>
            </a:r>
            <a:r>
              <a:rPr lang="en-US" sz="4400" dirty="0">
                <a:solidFill>
                  <a:srgbClr val="FFFF00"/>
                </a:solidFill>
                <a:ea typeface="Osaka" charset="0"/>
                <a:cs typeface="Osaka" charset="0"/>
              </a:rPr>
              <a:t> </a:t>
            </a:r>
            <a:r>
              <a:rPr lang="en-US" sz="4400" u="sng" dirty="0">
                <a:solidFill>
                  <a:srgbClr val="FFFF00"/>
                </a:solidFill>
                <a:ea typeface="Osaka" charset="0"/>
                <a:cs typeface="Osaka" charset="0"/>
              </a:rPr>
              <a:t>wisdom</a:t>
            </a:r>
            <a:r>
              <a:rPr lang="en-US" sz="4400" dirty="0">
                <a:solidFill>
                  <a:srgbClr val="FFFF00"/>
                </a:solidFill>
                <a:ea typeface="Osaka" charset="0"/>
                <a:cs typeface="Osaka" charset="0"/>
              </a:rPr>
              <a:t> </a:t>
            </a:r>
            <a:endParaRPr lang="en-US" sz="4400" b="0" dirty="0">
              <a:solidFill>
                <a:srgbClr val="000000"/>
              </a:solidFill>
              <a:latin typeface="Times" charset="0"/>
              <a:ea typeface="Osaka" charset="0"/>
              <a:cs typeface="Osaka" charset="0"/>
            </a:endParaRP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00"/>
            <a:ext cx="2954338" cy="1965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en-US" b="1" dirty="0">
                <a:solidFill>
                  <a:schemeClr val="bg1"/>
                </a:solidFill>
              </a:rPr>
              <a:t>What does God</a:t>
            </a:r>
            <a:r>
              <a:rPr lang="fr-FR" altLang="ja-JP" b="1" dirty="0">
                <a:solidFill>
                  <a:schemeClr val="bg1"/>
                </a:solidFill>
                <a:latin typeface="Arial"/>
              </a:rPr>
              <a:t>'</a:t>
            </a:r>
            <a:r>
              <a:rPr lang="en-US" b="1" dirty="0">
                <a:solidFill>
                  <a:schemeClr val="bg1"/>
                </a:solidFill>
              </a:rPr>
              <a:t>s wisdom </a:t>
            </a:r>
            <a:br>
              <a:rPr lang="en-US" b="1" dirty="0">
                <a:solidFill>
                  <a:schemeClr val="bg1"/>
                </a:solidFill>
              </a:rPr>
            </a:br>
            <a:r>
              <a:rPr lang="en-US" b="1" dirty="0">
                <a:solidFill>
                  <a:schemeClr val="bg1"/>
                </a:solidFill>
              </a:rPr>
              <a:t>look like?</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pPr>
            <a:r>
              <a:rPr lang="en-US" sz="3600" dirty="0">
                <a:solidFill>
                  <a:srgbClr val="FFFFFF"/>
                </a:solidFill>
                <a:ea typeface="Osaka" charset="0"/>
                <a:cs typeface="Osaka" charset="0"/>
              </a:rPr>
              <a:t>Unity</a:t>
            </a:r>
          </a:p>
          <a:p>
            <a:pPr>
              <a:spcBef>
                <a:spcPct val="20000"/>
              </a:spcBef>
            </a:pPr>
            <a:r>
              <a:rPr lang="en-US" sz="3600" dirty="0">
                <a:solidFill>
                  <a:srgbClr val="FFFFFF"/>
                </a:solidFill>
                <a:ea typeface="Osaka" charset="0"/>
                <a:cs typeface="Osaka" charset="0"/>
              </a:rPr>
              <a:t>Humility</a:t>
            </a:r>
          </a:p>
          <a:p>
            <a:pPr>
              <a:spcBef>
                <a:spcPct val="20000"/>
              </a:spcBef>
            </a:pPr>
            <a:r>
              <a:rPr lang="en-US" sz="3600" dirty="0">
                <a:solidFill>
                  <a:srgbClr val="FFFFFF"/>
                </a:solidFill>
                <a:ea typeface="Osaka" charset="0"/>
                <a:cs typeface="Osaka" charset="0"/>
              </a:rPr>
              <a:t>Witnessing</a:t>
            </a:r>
          </a:p>
          <a:p>
            <a:pPr>
              <a:spcBef>
                <a:spcPct val="20000"/>
              </a:spcBef>
            </a:pPr>
            <a:r>
              <a:rPr lang="en-US" sz="3600" dirty="0">
                <a:solidFill>
                  <a:srgbClr val="FFFFFF"/>
                </a:solidFill>
                <a:ea typeface="Osaka" charset="0"/>
                <a:cs typeface="Osaka" charset="0"/>
              </a:rPr>
              <a:t>Education</a:t>
            </a:r>
          </a:p>
          <a:p>
            <a:pPr>
              <a:spcBef>
                <a:spcPct val="20000"/>
              </a:spcBef>
            </a:pPr>
            <a:r>
              <a:rPr lang="en-US" sz="3600" dirty="0">
                <a:solidFill>
                  <a:srgbClr val="FFFFFF"/>
                </a:solidFill>
                <a:ea typeface="Osaka" charset="0"/>
                <a:cs typeface="Osaka" charset="0"/>
              </a:rPr>
              <a:t>Bible</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94769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7238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Different</a:t>
            </a: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79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en-US" sz="7200">
                <a:solidFill>
                  <a:srgbClr val="FFFF00"/>
                </a:solidFill>
                <a:latin typeface="Arial" charset="0"/>
              </a:rPr>
              <a:t>Church </a:t>
            </a:r>
            <a:r>
              <a:rPr lang="en-US" sz="7200" u="sng">
                <a:solidFill>
                  <a:srgbClr val="FFFF00"/>
                </a:solidFill>
                <a:latin typeface="Arial" charset="0"/>
              </a:rPr>
              <a:t>Unity</a:t>
            </a:r>
            <a:endParaRPr lang="en-US" sz="6000">
              <a:solidFill>
                <a:srgbClr val="FFFF00"/>
              </a:solidFill>
              <a:latin typeface="Arial" charset="0"/>
            </a:endParaRPr>
          </a:p>
        </p:txBody>
      </p:sp>
      <p:sp>
        <p:nvSpPr>
          <p:cNvPr id="333827" name="Rectangle 3"/>
          <p:cNvSpPr>
            <a:spLocks noChangeArrowheads="1"/>
          </p:cNvSpPr>
          <p:nvPr/>
        </p:nvSpPr>
        <p:spPr bwMode="auto">
          <a:xfrm>
            <a:off x="762000" y="2103438"/>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r>
              <a:rPr lang="en-US" sz="6000">
                <a:solidFill>
                  <a:srgbClr val="FFFFFF"/>
                </a:solidFill>
                <a:latin typeface="Tempus Sans ITC" charset="0"/>
              </a:rPr>
              <a:t>How can we have it?</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63"/>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0" y="3048000"/>
            <a:ext cx="3048000" cy="3717925"/>
            <a:chOff x="3312" y="922"/>
            <a:chExt cx="1920" cy="2342"/>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463" y="2937"/>
              <a:ext cx="174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Christian (2:15)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49434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5" name="Rectangle 7"/>
          <p:cNvSpPr>
            <a:spLocks noGrp="1" noChangeArrowheads="1"/>
          </p:cNvSpPr>
          <p:nvPr>
            <p:ph type="title"/>
          </p:nvPr>
        </p:nvSpPr>
        <p:spPr>
          <a:xfrm>
            <a:off x="0" y="609600"/>
            <a:ext cx="2895600" cy="1752600"/>
          </a:xfrm>
          <a:effectLst>
            <a:outerShdw blurRad="63500" dist="107763" dir="2700000" algn="ctr" rotWithShape="0">
              <a:srgbClr val="FFFFFF">
                <a:alpha val="74998"/>
              </a:srgbClr>
            </a:outerShdw>
          </a:effectLst>
        </p:spPr>
        <p:txBody>
          <a:bodyPr/>
          <a:lstStyle/>
          <a:p>
            <a:pPr eaLnBrk="1" hangingPunct="1">
              <a:defRPr/>
            </a:pPr>
            <a:r>
              <a:rPr lang="en-US" sz="4800" b="1">
                <a:latin typeface="Arial Narrow" charset="0"/>
              </a:rPr>
              <a:t>Types of People</a:t>
            </a:r>
            <a:endParaRPr lang="en-US" sz="360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9" name="Text Box 10"/>
          <p:cNvSpPr txBox="1">
            <a:spLocks noChangeArrowheads="1"/>
          </p:cNvSpPr>
          <p:nvPr/>
        </p:nvSpPr>
        <p:spPr bwMode="auto">
          <a:xfrm>
            <a:off x="676275" y="6262688"/>
            <a:ext cx="35829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Non-Christian (2:14)</a:t>
            </a:r>
          </a:p>
        </p:txBody>
      </p:sp>
      <p:sp>
        <p:nvSpPr>
          <p:cNvPr id="136200" name="Oval 11"/>
          <p:cNvSpPr>
            <a:spLocks noChangeAspect="1" noChangeArrowheads="1"/>
          </p:cNvSpPr>
          <p:nvPr/>
        </p:nvSpPr>
        <p:spPr bwMode="auto">
          <a:xfrm>
            <a:off x="3429000" y="4130675"/>
            <a:ext cx="381000" cy="38100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0" y="4130675"/>
            <a:ext cx="533400" cy="533400"/>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0" y="5349875"/>
            <a:ext cx="533400" cy="533400"/>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5"/>
            <a:ext cx="533400" cy="533400"/>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5"/>
            <a:ext cx="360363" cy="360363"/>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0" y="4968875"/>
            <a:ext cx="360363" cy="360363"/>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0" y="3673475"/>
            <a:ext cx="360363" cy="360363"/>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0" y="4816475"/>
            <a:ext cx="360363" cy="360363"/>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0" y="3749675"/>
            <a:ext cx="360363" cy="360363"/>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0" y="4816475"/>
            <a:ext cx="360363" cy="360363"/>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002213" cy="3048000"/>
            <a:chOff x="1776" y="0"/>
            <a:chExt cx="3151"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24" name="Text Box 39"/>
            <p:cNvSpPr txBox="1">
              <a:spLocks noChangeArrowheads="1"/>
            </p:cNvSpPr>
            <p:nvPr/>
          </p:nvSpPr>
          <p:spPr bwMode="auto">
            <a:xfrm>
              <a:off x="3840" y="528"/>
              <a:ext cx="1087" cy="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Carnal</a:t>
              </a:r>
              <a:br>
                <a:rPr lang="en-US" sz="2800">
                  <a:solidFill>
                    <a:srgbClr val="333333"/>
                  </a:solidFill>
                </a:rPr>
              </a:br>
              <a:r>
                <a:rPr lang="en-US" sz="2800">
                  <a:solidFill>
                    <a:srgbClr val="333333"/>
                  </a:solidFill>
                </a:rPr>
                <a:t>Christian</a:t>
              </a:r>
              <a:br>
                <a:rPr lang="en-US" sz="2800">
                  <a:solidFill>
                    <a:srgbClr val="333333"/>
                  </a:solidFill>
                </a:rPr>
              </a:br>
              <a:r>
                <a:rPr lang="en-US" sz="280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13" y="0"/>
            <a:ext cx="52466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Carnal</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 means </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fleshly</a:t>
            </a:r>
            <a:r>
              <a:rPr lang="en-US" altLang="ja-JP" sz="6600" b="1" dirty="0">
                <a:solidFill>
                  <a:srgbClr val="FFFFFF"/>
                </a:solidFill>
                <a:effectLst>
                  <a:outerShdw blurRad="38100" dist="38100" dir="2700000" algn="tl">
                    <a:srgbClr val="000000">
                      <a:alpha val="43137"/>
                    </a:srgbClr>
                  </a:outerShdw>
                </a:effectLst>
                <a:latin typeface="Arial Narrow" charset="0"/>
              </a:rPr>
              <a:t>"</a:t>
            </a:r>
            <a:endParaRPr lang="en-US" sz="4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en-US" b="1">
                <a:latin typeface="Arial Narrow" charset="0"/>
              </a:rPr>
              <a:t>Two Types of Carnality</a:t>
            </a:r>
            <a:endParaRPr lang="en-US">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384300"/>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37606" name="Text Box 6"/>
          <p:cNvSpPr txBox="1">
            <a:spLocks noChangeArrowheads="1"/>
          </p:cNvSpPr>
          <p:nvPr/>
        </p:nvSpPr>
        <p:spPr bwMode="auto">
          <a:xfrm>
            <a:off x="381000" y="6019800"/>
            <a:ext cx="38881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Sarkikos</a:t>
            </a:r>
            <a:r>
              <a:rPr lang="en-US" dirty="0">
                <a:solidFill>
                  <a:srgbClr val="333333"/>
                </a:solidFill>
              </a:rPr>
              <a:t>, </a:t>
            </a:r>
            <a:r>
              <a:rPr lang="en-US" altLang="ja-JP" dirty="0">
                <a:solidFill>
                  <a:srgbClr val="333333"/>
                </a:solidFill>
              </a:rPr>
              <a:t>"</a:t>
            </a:r>
            <a:r>
              <a:rPr lang="en-US" dirty="0">
                <a:solidFill>
                  <a:srgbClr val="333333"/>
                </a:solidFill>
              </a:rPr>
              <a:t>like flesh,</a:t>
            </a:r>
            <a:r>
              <a:rPr lang="en-US" altLang="ja-JP" dirty="0">
                <a:solidFill>
                  <a:srgbClr val="333333"/>
                </a:solidFill>
              </a:rPr>
              <a:t>"</a:t>
            </a:r>
            <a:r>
              <a:rPr lang="en-US" dirty="0">
                <a:solidFill>
                  <a:srgbClr val="333333"/>
                </a:solidFill>
              </a:rPr>
              <a:t> 3:1</a:t>
            </a:r>
          </a:p>
        </p:txBody>
      </p:sp>
      <p:sp>
        <p:nvSpPr>
          <p:cNvPr id="537607" name="Text Box 7"/>
          <p:cNvSpPr txBox="1">
            <a:spLocks noChangeArrowheads="1"/>
          </p:cNvSpPr>
          <p:nvPr/>
        </p:nvSpPr>
        <p:spPr bwMode="auto">
          <a:xfrm>
            <a:off x="4419600" y="6019800"/>
            <a:ext cx="472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dirty="0">
                <a:solidFill>
                  <a:srgbClr val="333333"/>
                </a:solidFill>
              </a:rPr>
              <a:t>, </a:t>
            </a:r>
            <a:r>
              <a:rPr lang="en-US" altLang="ja-JP" dirty="0">
                <a:solidFill>
                  <a:srgbClr val="333333"/>
                </a:solidFill>
              </a:rPr>
              <a:t>"</a:t>
            </a:r>
            <a:r>
              <a:rPr lang="en-US" dirty="0">
                <a:solidFill>
                  <a:srgbClr val="333333"/>
                </a:solidFill>
              </a:rPr>
              <a:t>made of flesh,</a:t>
            </a:r>
            <a:r>
              <a:rPr lang="en-US" altLang="ja-JP" dirty="0">
                <a:solidFill>
                  <a:srgbClr val="333333"/>
                </a:solidFill>
              </a:rPr>
              <a:t>"</a:t>
            </a:r>
            <a:r>
              <a:rPr lang="en-US" dirty="0">
                <a:solidFill>
                  <a:srgbClr val="333333"/>
                </a:solidFill>
              </a:rPr>
              <a:t> 3:3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the </a:t>
            </a:r>
            <a:r>
              <a:rPr lang="en-US" sz="4000" b="1" i="1" dirty="0">
                <a:solidFill>
                  <a:srgbClr val="FF0805"/>
                </a:solidFill>
                <a:latin typeface="Arial" charset="0"/>
                <a:ea typeface="ＭＳ Ｐゴシック" charset="0"/>
                <a:cs typeface="ＭＳ Ｐゴシック" charset="0"/>
              </a:rPr>
              <a:t>fire</a:t>
            </a:r>
            <a:r>
              <a:rPr lang="en-US"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s work</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—Main Idea of 1 Cor. 3—</a:t>
            </a:r>
            <a:br>
              <a:rPr lang="en-US" sz="4800" b="1" dirty="0">
                <a:solidFill>
                  <a:schemeClr val="bg1"/>
                </a:solidFill>
                <a:latin typeface="Arial" charset="0"/>
              </a:rPr>
            </a:br>
            <a:r>
              <a:rPr lang="en-US" sz="4800" b="1" i="1" dirty="0">
                <a:solidFill>
                  <a:schemeClr val="bg1"/>
                </a:solidFill>
                <a:latin typeface="Arial" charset="0"/>
              </a:rPr>
              <a:t>Unity comes from seeing all blessings as from </a:t>
            </a:r>
            <a:r>
              <a:rPr lang="en-US" sz="4800" b="1" i="1" dirty="0">
                <a:solidFill>
                  <a:srgbClr val="FFF813"/>
                </a:solidFill>
                <a:latin typeface="Arial" charset="0"/>
              </a:rPr>
              <a:t>God</a:t>
            </a:r>
            <a:r>
              <a:rPr lang="en-US" sz="4800" b="1" i="1" dirty="0">
                <a:solidFill>
                  <a:schemeClr val="bg1"/>
                </a:solidFill>
                <a:latin typeface="Arial" charset="0"/>
              </a:rPr>
              <a:t>—not from </a:t>
            </a:r>
            <a:r>
              <a:rPr lang="en-US" sz="4800" b="1" i="1" dirty="0">
                <a:solidFill>
                  <a:srgbClr val="FFF813"/>
                </a:solidFill>
                <a:latin typeface="Arial" charset="0"/>
              </a:rPr>
              <a:t>leaders</a:t>
            </a:r>
            <a:r>
              <a:rPr lang="en-US" sz="4000" dirty="0">
                <a:solidFill>
                  <a:schemeClr val="tx1"/>
                </a:solidFill>
                <a:latin typeface="Times" charset="0"/>
              </a:rPr>
              <a:t> </a:t>
            </a: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545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en-US" sz="6600" b="1" dirty="0">
                <a:solidFill>
                  <a:srgbClr val="C00000"/>
                </a:solidFill>
                <a:effectLst>
                  <a:glow rad="127000">
                    <a:schemeClr val="bg1"/>
                  </a:glow>
                </a:effectLst>
                <a:latin typeface="Arial" charset="0"/>
                <a:ea typeface="ＭＳ Ｐゴシック" charset="0"/>
                <a:cs typeface="ＭＳ Ｐゴシック" charset="0"/>
              </a:rPr>
              <a:t>Be different.</a:t>
            </a:r>
          </a:p>
        </p:txBody>
      </p:sp>
    </p:spTree>
    <p:extLst>
      <p:ext uri="{BB962C8B-B14F-4D97-AF65-F5344CB8AC3E}">
        <p14:creationId xmlns:p14="http://schemas.microsoft.com/office/powerpoint/2010/main" val="7805597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Font typeface="Wingdings" charset="0"/>
              <a:buNone/>
            </a:pPr>
            <a:r>
              <a:rPr lang="en-GB" sz="5400" b="1" dirty="0">
                <a:solidFill>
                  <a:schemeClr val="bg1"/>
                </a:solidFill>
                <a:effectLst>
                  <a:outerShdw blurRad="234950" dist="139700" dir="2700000" algn="tl" rotWithShape="0">
                    <a:srgbClr val="000000">
                      <a:alpha val="71000"/>
                    </a:srgbClr>
                  </a:outerShdw>
                </a:effectLst>
              </a:rPr>
              <a:t>How should we view our spiritual </a:t>
            </a:r>
            <a:r>
              <a:rPr lang="en-GB" sz="5400" b="1" dirty="0">
                <a:solidFill>
                  <a:srgbClr val="FFFF00"/>
                </a:solidFill>
                <a:effectLst>
                  <a:outerShdw blurRad="234950" dist="139700" dir="2700000" algn="tl" rotWithShape="0">
                    <a:srgbClr val="000000">
                      <a:alpha val="71000"/>
                    </a:srgbClr>
                  </a:outerShdw>
                </a:effectLst>
              </a:rPr>
              <a:t>leaders</a:t>
            </a:r>
            <a:r>
              <a:rPr lang="en-GB" sz="5400" b="1" dirty="0">
                <a:solidFill>
                  <a:schemeClr val="bg1"/>
                </a:solidFill>
                <a:effectLst>
                  <a:outerShdw blurRad="234950" dist="139700" dir="2700000" algn="tl" rotWithShape="0">
                    <a:srgbClr val="000000">
                      <a:alpha val="71000"/>
                    </a:srgbClr>
                  </a:outerShdw>
                </a:effectLst>
              </a:rPr>
              <a:t>?</a:t>
            </a:r>
            <a:endParaRPr lang="en-GB" sz="6000" b="1" dirty="0">
              <a:solidFill>
                <a:schemeClr val="bg1"/>
              </a:solidFill>
              <a:effectLst>
                <a:outerShdw blurRad="234950" dist="139700" dir="2700000" algn="tl" rotWithShape="0">
                  <a:srgbClr val="000000">
                    <a:alpha val="71000"/>
                  </a:srgbClr>
                </a:outerShdw>
              </a:effectLst>
            </a:endParaRP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en-US" sz="5400" b="1" i="1" dirty="0">
                <a:effectLst>
                  <a:outerShdw blurRad="38100" dist="38100" dir="2700000" algn="tl">
                    <a:srgbClr val="DDDDDD"/>
                  </a:outerShdw>
                </a:effectLst>
              </a:rPr>
              <a:t>1 Corinthians 4 Subject</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Paul</a:t>
            </a:r>
            <a:r>
              <a:rPr lang="fr-FR" altLang="ja-JP" b="1" i="1" kern="1200" dirty="0">
                <a:solidFill>
                  <a:schemeClr val="bg1"/>
                </a:solidFill>
                <a:effectLst>
                  <a:glow rad="254000">
                    <a:schemeClr val="tx2">
                      <a:alpha val="83000"/>
                    </a:schemeClr>
                  </a:glow>
                </a:effectLst>
                <a:latin typeface="Arial" charset="0"/>
                <a:ea typeface="ＭＳ Ｐゴシック" charset="0"/>
              </a:rPr>
              <a:t>'</a:t>
            </a:r>
            <a:r>
              <a:rPr lang="en-US" b="1" i="1" kern="1200" dirty="0">
                <a:solidFill>
                  <a:schemeClr val="bg1"/>
                </a:solidFill>
                <a:effectLst>
                  <a:glow rad="254000">
                    <a:schemeClr val="tx2">
                      <a:alpha val="83000"/>
                    </a:schemeClr>
                  </a:glow>
                </a:effectLst>
                <a:latin typeface="Arial" charset="0"/>
                <a:ea typeface="ＭＳ Ｐゴシック" charset="0"/>
              </a:rPr>
              <a:t>s Key Point in 1 Cor. 4 –</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4800" dirty="0">
                <a:solidFill>
                  <a:srgbClr val="FFFFFF"/>
                </a:solidFill>
                <a:effectLst>
                  <a:glow rad="254000">
                    <a:srgbClr val="000000">
                      <a:alpha val="83000"/>
                    </a:srgbClr>
                  </a:glow>
                </a:effectLst>
              </a:rPr>
              <a:t>Treat elders with a biblical </a:t>
            </a:r>
            <a:r>
              <a:rPr lang="en-US" sz="4800" dirty="0">
                <a:solidFill>
                  <a:srgbClr val="FFFF00"/>
                </a:solidFill>
                <a:effectLst>
                  <a:glow rad="254000">
                    <a:srgbClr val="000000">
                      <a:alpha val="83000"/>
                    </a:srgbClr>
                  </a:glow>
                </a:effectLst>
              </a:rPr>
              <a:t>balance</a:t>
            </a:r>
            <a:r>
              <a:rPr lang="en-US" sz="4800" dirty="0">
                <a:solidFill>
                  <a:srgbClr val="FFFFFF"/>
                </a:solidFill>
                <a:effectLst>
                  <a:glow rad="254000">
                    <a:srgbClr val="000000">
                      <a:alpha val="83000"/>
                    </a:srgbClr>
                  </a:glow>
                </a:effectLst>
              </a:rPr>
              <a:t>–– </a:t>
            </a:r>
            <a:endParaRPr lang="en-US" sz="4800" b="0" dirty="0">
              <a:solidFill>
                <a:srgbClr val="000000"/>
              </a:solidFill>
              <a:effectLst>
                <a:glow rad="254000">
                  <a:srgbClr val="000000">
                    <a:alpha val="83000"/>
                  </a:srgbClr>
                </a:glow>
              </a:effectLst>
            </a:endParaRP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as faithful and humble </a:t>
            </a:r>
            <a:r>
              <a:rPr lang="en-US" sz="4800">
                <a:solidFill>
                  <a:srgbClr val="FFFF00"/>
                </a:solidFill>
                <a:effectLst>
                  <a:glow rad="254000">
                    <a:srgbClr val="000000">
                      <a:alpha val="83000"/>
                    </a:srgbClr>
                  </a:glow>
                </a:effectLst>
              </a:rPr>
              <a:t>servants</a:t>
            </a:r>
            <a:r>
              <a:rPr lang="en-US" sz="4800">
                <a:solidFill>
                  <a:srgbClr val="FFFFFF"/>
                </a:solidFill>
                <a:effectLst>
                  <a:glow rad="254000">
                    <a:srgbClr val="000000">
                      <a:alpha val="83000"/>
                    </a:srgbClr>
                  </a:glow>
                </a:effectLst>
              </a:rPr>
              <a:t>, </a:t>
            </a:r>
            <a:endParaRPr lang="en-US" sz="4800" b="0">
              <a:solidFill>
                <a:srgbClr val="000000"/>
              </a:solidFill>
              <a:effectLst>
                <a:glow rad="254000">
                  <a:srgbClr val="000000">
                    <a:alpha val="83000"/>
                  </a:srgbClr>
                </a:glow>
              </a:effectLst>
            </a:endParaRP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yet also as spiritual </a:t>
            </a:r>
            <a:r>
              <a:rPr lang="en-US" sz="4800">
                <a:solidFill>
                  <a:srgbClr val="FFFF00"/>
                </a:solidFill>
                <a:effectLst>
                  <a:glow rad="254000">
                    <a:srgbClr val="000000">
                      <a:alpha val="83000"/>
                    </a:srgbClr>
                  </a:glow>
                </a:effectLst>
              </a:rPr>
              <a:t>fathers</a:t>
            </a:r>
            <a:r>
              <a:rPr lang="en-US" sz="4800">
                <a:solidFill>
                  <a:srgbClr val="FFFFFF"/>
                </a:solidFill>
                <a:effectLst>
                  <a:glow rad="254000">
                    <a:srgbClr val="000000">
                      <a:alpha val="83000"/>
                    </a:srgbClr>
                  </a:glow>
                </a:effectLst>
              </a:rPr>
              <a:t> with authority</a:t>
            </a:r>
            <a:endParaRPr lang="en-US" sz="4800" b="0">
              <a:solidFill>
                <a:srgbClr val="000000"/>
              </a:solidFill>
              <a:effectLst>
                <a:glow rad="254000">
                  <a:srgbClr val="000000">
                    <a:alpha val="83000"/>
                  </a:srgbClr>
                </a:glow>
              </a:effectLst>
            </a:endParaRP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19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634732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6483"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p:spPr>
        <p:txBody>
          <a:bodyPr/>
          <a:lstStyle/>
          <a:p>
            <a:pPr eaLnBrk="1" hangingPunct="1"/>
            <a:r>
              <a:rPr lang="en-US" sz="4800" b="1" dirty="0">
                <a:solidFill>
                  <a:schemeClr val="bg1"/>
                </a:solidFill>
                <a:latin typeface="Arial" charset="0"/>
                <a:ea typeface="Osaka" charset="0"/>
                <a:cs typeface="Osaka" charset="0"/>
              </a:rPr>
              <a:t>How do we maintain </a:t>
            </a:r>
            <a:r>
              <a:rPr lang="en-US" sz="7200" b="1" dirty="0">
                <a:solidFill>
                  <a:srgbClr val="00FFFF"/>
                </a:solidFill>
                <a:latin typeface="Aramis Italic" charset="0"/>
                <a:ea typeface="Osaka" charset="0"/>
                <a:cs typeface="Osaka" charset="0"/>
              </a:rPr>
              <a:t>purity</a:t>
            </a:r>
            <a:r>
              <a:rPr lang="en-US" sz="4800" b="1" dirty="0">
                <a:solidFill>
                  <a:schemeClr val="bg1"/>
                </a:solidFill>
                <a:latin typeface="Arial" charset="0"/>
                <a:ea typeface="Osaka" charset="0"/>
                <a:cs typeface="Osaka" charset="0"/>
              </a:rPr>
              <a:t> in the church?</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79265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4" y="-51792"/>
            <a:ext cx="8380040" cy="1752600"/>
          </a:xfrm>
        </p:spPr>
        <p:txBody>
          <a:bodyPr/>
          <a:lstStyle/>
          <a:p>
            <a:pPr algn="r" eaLnBrk="1" hangingPunct="1"/>
            <a:r>
              <a:rPr lang="en-US" sz="4800" b="1" dirty="0">
                <a:solidFill>
                  <a:srgbClr val="000000"/>
                </a:solidFill>
                <a:latin typeface="Arial"/>
                <a:cs typeface="Arial"/>
              </a:rPr>
              <a:t>Humbly </a:t>
            </a:r>
            <a:r>
              <a:rPr lang="en-US" sz="4800" b="1" dirty="0">
                <a:solidFill>
                  <a:srgbClr val="800080"/>
                </a:solidFill>
                <a:latin typeface="Arial"/>
                <a:cs typeface="Arial"/>
              </a:rPr>
              <a:t>remove</a:t>
            </a:r>
            <a:r>
              <a:rPr lang="en-US" sz="4800" b="1" dirty="0">
                <a:solidFill>
                  <a:srgbClr val="000000"/>
                </a:solidFill>
                <a:latin typeface="Arial"/>
                <a:cs typeface="Arial"/>
              </a:rPr>
              <a:t> members living in sin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703" name="Rectangle 7"/>
          <p:cNvSpPr>
            <a:spLocks noChangeArrowheads="1"/>
          </p:cNvSpPr>
          <p:nvPr/>
        </p:nvSpPr>
        <p:spPr bwMode="auto">
          <a:xfrm>
            <a:off x="533400" y="76200"/>
            <a:ext cx="8763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4" y="4648200"/>
            <a:ext cx="3276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l"/>
            <a:r>
              <a:rPr lang="en-US" sz="4800" i="1" dirty="0">
                <a:solidFill>
                  <a:srgbClr val="482400"/>
                </a:solidFill>
                <a:latin typeface="Arial"/>
                <a:cs typeface="Arial"/>
              </a:rPr>
              <a:t>Spanking the Saints</a:t>
            </a:r>
            <a:endParaRPr lang="en-US" sz="4000" dirty="0">
              <a:solidFill>
                <a:srgbClr val="482400"/>
              </a:solidFill>
              <a:latin typeface="Arial"/>
              <a:cs typeface="Arial"/>
            </a:endParaRP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Care enough to confront!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en-US" sz="3600" b="1" dirty="0">
                <a:solidFill>
                  <a:schemeClr val="tx1"/>
                </a:solidFill>
                <a:latin typeface="Arial" charset="0"/>
                <a:ea typeface="Osaka" charset="0"/>
                <a:cs typeface="Osaka" charset="0"/>
              </a:rPr>
              <a:t>Discipline hands a </a:t>
            </a:r>
            <a:r>
              <a:rPr lang="en-US" sz="3600" b="1" i="1" dirty="0">
                <a:solidFill>
                  <a:schemeClr val="tx1"/>
                </a:solidFill>
                <a:latin typeface="Arial" charset="0"/>
                <a:ea typeface="Osaka" charset="0"/>
                <a:cs typeface="Osaka" charset="0"/>
              </a:rPr>
              <a:t>believer</a:t>
            </a:r>
            <a:r>
              <a:rPr lang="en-US" sz="3600" b="1" dirty="0">
                <a:solidFill>
                  <a:schemeClr val="tx1"/>
                </a:solidFill>
                <a:latin typeface="Arial" charset="0"/>
                <a:ea typeface="Osaka" charset="0"/>
                <a:cs typeface="Osaka" charset="0"/>
              </a:rPr>
              <a:t> over to </a:t>
            </a:r>
            <a:r>
              <a:rPr lang="en-US" sz="3600" b="1" dirty="0">
                <a:solidFill>
                  <a:schemeClr val="accent2"/>
                </a:solidFill>
                <a:latin typeface="Arial" charset="0"/>
                <a:ea typeface="Osaka" charset="0"/>
                <a:cs typeface="Osaka" charset="0"/>
              </a:rPr>
              <a:t>Satan</a:t>
            </a:r>
            <a:r>
              <a:rPr lang="fr-FR" altLang="ja-JP" sz="3600" b="1" dirty="0">
                <a:solidFill>
                  <a:schemeClr val="accent2"/>
                </a:solidFill>
                <a:latin typeface="Arial" charset="0"/>
                <a:ea typeface="Osaka" charset="0"/>
                <a:cs typeface="Osaka" charset="0"/>
              </a:rPr>
              <a:t>'</a:t>
            </a:r>
            <a:r>
              <a:rPr lang="en-US" sz="3600" b="1" dirty="0">
                <a:solidFill>
                  <a:schemeClr val="accent2"/>
                </a:solidFill>
                <a:latin typeface="Arial" charset="0"/>
                <a:ea typeface="Osaka" charset="0"/>
                <a:cs typeface="Osaka" charset="0"/>
              </a:rPr>
              <a:t>s</a:t>
            </a:r>
            <a:r>
              <a:rPr lang="en-US" sz="3600" b="1" dirty="0">
                <a:solidFill>
                  <a:schemeClr val="tx1"/>
                </a:solidFill>
                <a:latin typeface="Arial" charset="0"/>
                <a:ea typeface="Osaka" charset="0"/>
                <a:cs typeface="Osaka" charset="0"/>
              </a:rPr>
              <a:t> dominion to end his hypocrisy </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7" name="AutoShape 7"/>
          <p:cNvSpPr>
            <a:spLocks noChangeArrowheads="1"/>
          </p:cNvSpPr>
          <p:nvPr/>
        </p:nvSpPr>
        <p:spPr bwMode="auto">
          <a:xfrm rot="2541200">
            <a:off x="2895600"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0"/>
            <a:ext cx="3733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…deliver over to Satan</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41" y="457200"/>
            <a:ext cx="4770041" cy="5224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Discipline maintains the </a:t>
            </a:r>
            <a:r>
              <a:rPr lang="en-US" sz="8000" b="1" dirty="0">
                <a:solidFill>
                  <a:schemeClr val="accent2"/>
                </a:solidFill>
                <a:latin typeface="Aramis Italic" charset="0"/>
                <a:ea typeface="Osaka" charset="0"/>
                <a:cs typeface="Osaka" charset="0"/>
              </a:rPr>
              <a:t>purity</a:t>
            </a:r>
            <a:r>
              <a:rPr lang="en-US" sz="5400" b="1" dirty="0">
                <a:solidFill>
                  <a:schemeClr val="tx1"/>
                </a:solidFill>
                <a:latin typeface="Arial" charset="0"/>
                <a:ea typeface="Osaka" charset="0"/>
                <a:cs typeface="Osaka" charset="0"/>
              </a:rPr>
              <a:t> of the </a:t>
            </a:r>
            <a:r>
              <a:rPr lang="en-US" sz="5400" b="1" i="1" dirty="0">
                <a:solidFill>
                  <a:schemeClr val="tx1"/>
                </a:solidFill>
                <a:latin typeface="Arial" charset="0"/>
                <a:ea typeface="Osaka" charset="0"/>
                <a:cs typeface="Osaka" charset="0"/>
              </a:rPr>
              <a:t>body</a:t>
            </a:r>
            <a:r>
              <a:rPr lang="en-US" sz="5400" b="1" dirty="0">
                <a:solidFill>
                  <a:schemeClr val="tx1"/>
                </a:solidFill>
                <a:latin typeface="Arial" charset="0"/>
                <a:ea typeface="Osaka" charset="0"/>
                <a:cs typeface="Osaka" charset="0"/>
              </a:rPr>
              <a:t> </a:t>
            </a:r>
            <a:br>
              <a:rPr lang="en-US" sz="5400" b="1" dirty="0">
                <a:solidFill>
                  <a:schemeClr val="tx1"/>
                </a:solidFill>
                <a:latin typeface="Arial" charset="0"/>
                <a:ea typeface="Osaka" charset="0"/>
                <a:cs typeface="Osaka" charset="0"/>
              </a:rPr>
            </a:b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en-US" sz="7200" dirty="0">
                <a:solidFill>
                  <a:schemeClr val="bg1"/>
                </a:solidFill>
                <a:latin typeface="Arial" charset="0"/>
                <a:ea typeface="Osaka" charset="0"/>
                <a:cs typeface="Osaka" charset="0"/>
              </a:rPr>
              <a:t>Yeast</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0" y="76200"/>
            <a:ext cx="8077200" cy="1524000"/>
          </a:xfrm>
        </p:spPr>
        <p:txBody>
          <a:bodyPr/>
          <a:lstStyle/>
          <a:p>
            <a:pPr eaLnBrk="1" hangingPunct="1"/>
            <a:r>
              <a:rPr lang="en-US" sz="4800" b="1" dirty="0">
                <a:solidFill>
                  <a:schemeClr val="bg1"/>
                </a:solidFill>
                <a:latin typeface="Arial" charset="0"/>
                <a:ea typeface="Osaka" charset="0"/>
                <a:cs typeface="Osaka" charset="0"/>
              </a:rPr>
              <a:t>The Focus of 1 Cor. 5</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0" y="3733800"/>
            <a:ext cx="80772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954338"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6000">
                <a:solidFill>
                  <a:srgbClr val="FFFFFF"/>
                </a:solidFill>
                <a:ea typeface="Osaka" charset="0"/>
                <a:cs typeface="Osaka" charset="0"/>
              </a:rPr>
              <a:t>Guard church purity by </a:t>
            </a:r>
            <a:r>
              <a:rPr lang="en-US" sz="8800">
                <a:solidFill>
                  <a:srgbClr val="00FFFF"/>
                </a:solidFill>
                <a:latin typeface="Aramis Italic" charset="0"/>
                <a:ea typeface="Osaka" charset="0"/>
                <a:cs typeface="Osaka" charset="0"/>
              </a:rPr>
              <a:t>expelling</a:t>
            </a:r>
            <a:r>
              <a:rPr lang="en-US" sz="6000">
                <a:solidFill>
                  <a:srgbClr val="FFFFFF"/>
                </a:solidFill>
                <a:ea typeface="Osaka" charset="0"/>
                <a:cs typeface="Osaka" charset="0"/>
              </a:rPr>
              <a:t> unrepentant believers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en-US" sz="6600" b="1" dirty="0">
                <a:solidFill>
                  <a:srgbClr val="C00000"/>
                </a:solidFill>
                <a:effectLst>
                  <a:glow rad="127000">
                    <a:schemeClr val="bg1"/>
                  </a:glow>
                </a:effectLst>
                <a:latin typeface="Arial" charset="0"/>
                <a:ea typeface="ＭＳ Ｐゴシック" charset="0"/>
              </a:rPr>
              <a:t>Be Different</a:t>
            </a:r>
          </a:p>
        </p:txBody>
      </p:sp>
    </p:spTree>
    <p:extLst>
      <p:ext uri="{BB962C8B-B14F-4D97-AF65-F5344CB8AC3E}">
        <p14:creationId xmlns:p14="http://schemas.microsoft.com/office/powerpoint/2010/main" val="1851661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750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en-US" sz="4800" b="1">
                <a:solidFill>
                  <a:schemeClr val="bg1"/>
                </a:solidFill>
              </a:rPr>
              <a:t>Conflicts among Christians are </a:t>
            </a:r>
            <a:r>
              <a:rPr lang="en-US" sz="6600" b="1">
                <a:solidFill>
                  <a:srgbClr val="FFFF00"/>
                </a:solidFill>
              </a:rPr>
              <a:t>family </a:t>
            </a:r>
            <a:r>
              <a:rPr lang="en-US" sz="4800" b="1">
                <a:solidFill>
                  <a:schemeClr val="bg1"/>
                </a:solidFill>
              </a:rPr>
              <a:t>matters––not for unbelievers to solve (6:1)</a:t>
            </a:r>
            <a:endParaRPr lang="en-US" sz="540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pPr>
            <a:r>
              <a:rPr lang="en-US" sz="4000">
                <a:solidFill>
                  <a:srgbClr val="FFFFFF"/>
                </a:solidFill>
                <a:cs typeface="+mn-cs"/>
              </a:rPr>
              <a:t>Competency</a:t>
            </a: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pPr>
            <a:r>
              <a:rPr lang="en-US" sz="4000">
                <a:solidFill>
                  <a:srgbClr val="FFFFFF"/>
                </a:solidFill>
                <a:cs typeface="+mn-cs"/>
              </a:rPr>
              <a:t>Witness</a:t>
            </a:r>
          </a:p>
        </p:txBody>
      </p:sp>
      <p:sp>
        <p:nvSpPr>
          <p:cNvPr id="347143" name="WordArt 7"/>
          <p:cNvSpPr>
            <a:spLocks noChangeArrowheads="1" noChangeShapeType="1" noTextEdit="1"/>
          </p:cNvSpPr>
          <p:nvPr/>
        </p:nvSpPr>
        <p:spPr bwMode="auto">
          <a:xfrm>
            <a:off x="3352800" y="3581400"/>
            <a:ext cx="2508250" cy="1651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Why?</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en-US" sz="5400" b="1" dirty="0"/>
              <a:t>Do you not know that saints will judge the world?</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xmlns="">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Disputes between </a:t>
            </a:r>
            <a:r>
              <a:rPr lang="en-US" b="1" dirty="0">
                <a:solidFill>
                  <a:srgbClr val="FFFF00"/>
                </a:solidFill>
              </a:rPr>
              <a:t>believers</a:t>
            </a:r>
            <a:r>
              <a:rPr lang="en-US" b="1" dirty="0">
                <a:solidFill>
                  <a:schemeClr val="bg1"/>
                </a:solidFill>
              </a:rPr>
              <a:t> must be solved by believers </a:t>
            </a:r>
            <a:br>
              <a:rPr lang="en-US" b="1" dirty="0">
                <a:solidFill>
                  <a:schemeClr val="bg1"/>
                </a:solidFill>
              </a:rPr>
            </a:br>
            <a:r>
              <a:rPr lang="en-US" b="1" dirty="0">
                <a:solidFill>
                  <a:schemeClr val="bg1"/>
                </a:solidFill>
              </a:rPr>
              <a:t>(Main Idea of 1 Cor. 6)</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r>
              <a:rPr lang="en-US" sz="6000" dirty="0">
                <a:ln>
                  <a:noFill/>
                </a:ln>
                <a:solidFill>
                  <a:schemeClr val="tx1"/>
                </a:solidFill>
                <a:effectLst/>
                <a:latin typeface="Lucida Sans" charset="0"/>
              </a:rPr>
              <a:t>Church Covenant</a:t>
            </a:r>
          </a:p>
        </p:txBody>
      </p:sp>
      <p:sp>
        <p:nvSpPr>
          <p:cNvPr id="387075" name="Text Box 3"/>
          <p:cNvSpPr txBox="1">
            <a:spLocks noChangeArrowheads="1"/>
          </p:cNvSpPr>
          <p:nvPr/>
        </p:nvSpPr>
        <p:spPr bwMode="auto">
          <a:xfrm>
            <a:off x="-540568" y="3406329"/>
            <a:ext cx="9499848"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lvl="2" algn="just" eaLnBrk="0" hangingPunct="0"/>
            <a:r>
              <a:rPr lang="en-US" sz="3600" b="0" dirty="0">
                <a:solidFill>
                  <a:prstClr val="white"/>
                </a:solidFill>
                <a:cs typeface="+mn-cs"/>
              </a:rPr>
              <a:t>As members of one body, we pledge to:</a:t>
            </a:r>
          </a:p>
          <a:p>
            <a:pPr lvl="2" algn="just" eaLnBrk="0" hangingPunct="0"/>
            <a:endParaRPr lang="en-US" sz="3600" b="0" dirty="0">
              <a:solidFill>
                <a:prstClr val="white"/>
              </a:solidFill>
              <a:cs typeface="+mn-cs"/>
            </a:endParaRPr>
          </a:p>
          <a:p>
            <a:pPr lvl="2" algn="just" eaLnBrk="0" hangingPunct="0"/>
            <a:r>
              <a:rPr lang="en-US" sz="3600" b="0" dirty="0">
                <a:solidFill>
                  <a:prstClr val="white"/>
                </a:solidFill>
                <a:cs typeface="+mn-cs"/>
              </a:rPr>
              <a:t>(xiv) resolve all conflicts with arbitration only among believers without recourse to the secular courts</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0"/>
            <a:ext cx="2249488" cy="289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your body is a temple of the Holy Spirit,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a:t>
            </a:r>
            <a:r>
              <a:rPr lang="en-US" sz="3600" b="1" dirty="0">
                <a:effectLst>
                  <a:glow rad="127000">
                    <a:schemeClr val="tx1"/>
                  </a:glow>
                </a:effectLst>
                <a:latin typeface="Arial" charset="0"/>
                <a:ea typeface="ＭＳ Ｐゴシック" charset="0"/>
                <a:cs typeface="ＭＳ Ｐゴシック" charset="0"/>
              </a:rPr>
              <a:t>you were bought at a price. Therefore 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73562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221434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8531"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en-US" sz="6600" b="1" dirty="0">
                <a:cs typeface="+mj-cs"/>
              </a:rPr>
              <a:t>Are you content?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88"/>
            <a:ext cx="5292726" cy="697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0" rIns="457200"/>
          <a:lstStyle/>
          <a:p>
            <a:pPr lvl="1" algn="l">
              <a:spcBef>
                <a:spcPct val="20000"/>
              </a:spcBef>
              <a:defRPr/>
            </a:pPr>
            <a:r>
              <a:rPr lang="en-US" sz="3600">
                <a:solidFill>
                  <a:srgbClr val="FFFFFF"/>
                </a:solidFill>
                <a:cs typeface="Arial" charset="0"/>
              </a:rPr>
              <a:t>• marital state?</a:t>
            </a:r>
          </a:p>
          <a:p>
            <a:pPr lvl="1" algn="l">
              <a:spcBef>
                <a:spcPct val="20000"/>
              </a:spcBef>
              <a:defRPr/>
            </a:pPr>
            <a:r>
              <a:rPr lang="en-US" sz="3600">
                <a:solidFill>
                  <a:srgbClr val="FFFFFF"/>
                </a:solidFill>
                <a:cs typeface="Arial" charset="0"/>
              </a:rPr>
              <a:t>• body (physical appearance)?</a:t>
            </a:r>
          </a:p>
          <a:p>
            <a:pPr lvl="1" algn="l">
              <a:spcBef>
                <a:spcPct val="20000"/>
              </a:spcBef>
              <a:defRPr/>
            </a:pPr>
            <a:r>
              <a:rPr lang="en-US" sz="3600">
                <a:solidFill>
                  <a:srgbClr val="FFFFFF"/>
                </a:solidFill>
                <a:cs typeface="Arial" charset="0"/>
              </a:rPr>
              <a:t>• job (social standing)?</a:t>
            </a:r>
            <a:endParaRPr lang="en-US" altLang="zh-CN" sz="3600" b="0">
              <a:solidFill>
                <a:srgbClr val="FFFFFF"/>
              </a:solidFill>
              <a:cs typeface="Arial" charset="0"/>
            </a:endParaRP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en-US" sz="4800" b="1">
                <a:solidFill>
                  <a:schemeClr val="bg1"/>
                </a:solidFill>
                <a:cs typeface="+mj-cs"/>
              </a:rPr>
              <a:t>Why should you be </a:t>
            </a:r>
            <a:r>
              <a:rPr lang="en-US" sz="4800" b="1">
                <a:solidFill>
                  <a:srgbClr val="FFF614"/>
                </a:solidFill>
                <a:cs typeface="+mj-cs"/>
              </a:rPr>
              <a:t>content</a:t>
            </a:r>
            <a:r>
              <a:rPr lang="en-US" sz="4800" b="1">
                <a:solidFill>
                  <a:schemeClr val="bg1"/>
                </a:solidFill>
                <a:cs typeface="+mj-cs"/>
              </a:rPr>
              <a:t> with your…?</a:t>
            </a: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“Different” in this book means better.</a:t>
            </a: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9773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467600" cy="460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8802" name="Rectangle 2"/>
          <p:cNvSpPr>
            <a:spLocks noGrp="1" noChangeArrowheads="1"/>
          </p:cNvSpPr>
          <p:nvPr>
            <p:ph type="title"/>
          </p:nvPr>
        </p:nvSpPr>
        <p:spPr>
          <a:xfrm>
            <a:off x="76200" y="-228600"/>
            <a:ext cx="8991600" cy="1447800"/>
          </a:xfrm>
        </p:spPr>
        <p:txBody>
          <a:bodyPr/>
          <a:lstStyle/>
          <a:p>
            <a:pPr eaLnBrk="1" hangingPunct="1">
              <a:defRPr/>
            </a:pPr>
            <a:r>
              <a:rPr kumimoji="0" lang="en-US"/>
              <a:t>1 Corinthians 7 Overview</a:t>
            </a:r>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dirty="0">
                <a:solidFill>
                  <a:srgbClr val="21239A"/>
                </a:solidFill>
                <a:latin typeface="Helvetica" charset="0"/>
              </a:rPr>
              <a:t>Marriage</a:t>
            </a:r>
          </a:p>
          <a:p>
            <a:pPr marL="342900" indent="-342900">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a:solidFill>
                  <a:srgbClr val="21239A"/>
                </a:solidFill>
                <a:latin typeface="Helvetica" charset="0"/>
              </a:rPr>
              <a:t>Singleness</a:t>
            </a:r>
          </a:p>
          <a:p>
            <a:pPr marL="342900" indent="-342900">
              <a:spcBef>
                <a:spcPct val="20000"/>
              </a:spcBef>
              <a:buSzPct val="90000"/>
              <a:defRPr/>
            </a:pPr>
            <a:r>
              <a:rPr lang="en-US" sz="4000">
                <a:solidFill>
                  <a:srgbClr val="21239A"/>
                </a:solidFill>
                <a:latin typeface="Helvetica" charset="0"/>
              </a:rPr>
              <a:t>7:25-40</a:t>
            </a:r>
          </a:p>
        </p:txBody>
      </p:sp>
      <p:sp>
        <p:nvSpPr>
          <p:cNvPr id="1868810" name="Rectangle 10"/>
          <p:cNvSpPr>
            <a:spLocks noChangeArrowheads="1"/>
          </p:cNvSpPr>
          <p:nvPr/>
        </p:nvSpPr>
        <p:spPr bwMode="auto">
          <a:xfrm rot="21566660">
            <a:off x="2979738" y="1357313"/>
            <a:ext cx="3529012"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en-US" sz="4400" dirty="0">
                <a:solidFill>
                  <a:srgbClr val="FFFFFF"/>
                </a:solidFill>
                <a:effectLst>
                  <a:outerShdw blurRad="38100" dist="76200" dir="2700000" algn="tl" rotWithShape="0">
                    <a:srgbClr val="000000">
                      <a:alpha val="92000"/>
                    </a:srgbClr>
                  </a:outerShdw>
                </a:effectLst>
                <a:latin typeface="Helvetica" charset="0"/>
              </a:rPr>
              <a:t>Remain</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868805">
                                            <p:txEl>
                                              <p:pRg st="0" end="0"/>
                                            </p:txEl>
                                          </p:spTgt>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219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en-US" sz="3600" b="1">
                <a:solidFill>
                  <a:schemeClr val="bg1"/>
                </a:solidFill>
                <a:latin typeface="Arial"/>
                <a:cs typeface="Arial"/>
              </a:rPr>
              <a:t>Where Convictions Come From…</a:t>
            </a:r>
            <a:endParaRPr lang="en-US" b="1">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View of Acrocorinth from the City</a:t>
            </a:r>
            <a:endParaRPr lang="en-US" sz="4400">
              <a:solidFill>
                <a:srgbClr val="FFFFFF"/>
              </a:solidFill>
              <a:latin typeface="Arial"/>
              <a:cs typeface="Arial"/>
            </a:endParaRP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Scripture</a:t>
            </a:r>
            <a:endParaRPr lang="en-US" sz="440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Conscience</a:t>
            </a:r>
            <a:endParaRPr lang="en-US" sz="440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en-US" sz="8800" dirty="0">
                <a:solidFill>
                  <a:schemeClr val="bg1"/>
                </a:solidFill>
                <a:cs typeface="+mj-cs"/>
              </a:rPr>
              <a:t>Black </a:t>
            </a:r>
            <a:r>
              <a:rPr lang="en-US" sz="8800" dirty="0">
                <a:solidFill>
                  <a:schemeClr val="tx1"/>
                </a:solidFill>
                <a:cs typeface="+mj-cs"/>
              </a:rPr>
              <a:t>&amp; White</a:t>
            </a:r>
            <a:endParaRPr lang="en-US" sz="3200" dirty="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FFFFFF"/>
                </a:solidFill>
              </a:rPr>
              <a:t>Idolatry</a:t>
            </a:r>
          </a:p>
          <a:p>
            <a:pPr>
              <a:defRPr/>
            </a:pPr>
            <a:r>
              <a:rPr lang="en-US" sz="3600" b="0" i="1" dirty="0">
                <a:solidFill>
                  <a:srgbClr val="FFFFFF"/>
                </a:solidFill>
              </a:rPr>
              <a:t>Adultery</a:t>
            </a:r>
          </a:p>
          <a:p>
            <a:pPr>
              <a:defRPr/>
            </a:pPr>
            <a:r>
              <a:rPr lang="en-US" sz="3600" b="0" i="1" dirty="0">
                <a:solidFill>
                  <a:srgbClr val="FFFFFF"/>
                </a:solidFill>
              </a:rPr>
              <a:t>Murder</a:t>
            </a:r>
          </a:p>
          <a:p>
            <a:pPr>
              <a:defRPr/>
            </a:pPr>
            <a:r>
              <a:rPr lang="en-US" sz="3600" b="0" i="1" dirty="0">
                <a:solidFill>
                  <a:srgbClr val="FFFFFF"/>
                </a:solidFill>
              </a:rPr>
              <a:t>Coveting</a:t>
            </a: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000000"/>
                </a:solidFill>
              </a:rPr>
              <a:t>Contentment</a:t>
            </a:r>
          </a:p>
          <a:p>
            <a:pPr>
              <a:defRPr/>
            </a:pPr>
            <a:r>
              <a:rPr lang="en-US" sz="3600" b="0" i="1" dirty="0">
                <a:solidFill>
                  <a:srgbClr val="000000"/>
                </a:solidFill>
              </a:rPr>
              <a:t>Obedience</a:t>
            </a:r>
          </a:p>
          <a:p>
            <a:pPr>
              <a:defRPr/>
            </a:pPr>
            <a:r>
              <a:rPr lang="en-US" sz="3600" b="0" i="1" dirty="0">
                <a:solidFill>
                  <a:srgbClr val="000000"/>
                </a:solidFill>
              </a:rPr>
              <a:t>Prayer</a:t>
            </a:r>
          </a:p>
          <a:p>
            <a:pPr>
              <a:defRPr/>
            </a:pPr>
            <a:r>
              <a:rPr lang="en-US" sz="3600" b="0" i="1" dirty="0">
                <a:solidFill>
                  <a:srgbClr val="000000"/>
                </a:solidFill>
              </a:rPr>
              <a:t>Purity</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FFFFFF"/>
                </a:solidFill>
              </a:rPr>
              <a:t>Practices the Bible says are always wrong</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000000"/>
                </a:solidFill>
              </a:rPr>
              <a:t>Practices the Bible says are always right</a:t>
            </a: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6288"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0" y="3733800"/>
            <a:ext cx="1524000" cy="914400"/>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3" name="Rectangle 13"/>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4" name="Rectangle 14"/>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5" name="Rectangle 15"/>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9" name="Text Box 19"/>
          <p:cNvSpPr txBox="1">
            <a:spLocks noChangeArrowheads="1"/>
          </p:cNvSpPr>
          <p:nvPr/>
        </p:nvSpPr>
        <p:spPr bwMode="auto">
          <a:xfrm>
            <a:off x="685800" y="6260634"/>
            <a:ext cx="3178175" cy="52322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Arial Narrow" charset="0"/>
                <a:ea typeface="SimSun" charset="0"/>
                <a:cs typeface="SimSun" charset="0"/>
              </a:rPr>
              <a:t>Bible Visual Resource Book, </a:t>
            </a:r>
            <a:r>
              <a:rPr kumimoji="0" lang="en-US" altLang="zh-CN" sz="1800" b="1" i="0" u="none" strike="noStrike" kern="1200" cap="none" spc="0" normalizeH="0" baseline="0" noProof="0" dirty="0">
                <a:ln>
                  <a:noFill/>
                </a:ln>
                <a:solidFill>
                  <a:srgbClr val="FFFFFF"/>
                </a:solidFill>
                <a:effectLst/>
                <a:uLnTx/>
                <a:uFillTx/>
                <a:latin typeface="Arial Narrow" charset="0"/>
                <a:ea typeface="SimSun" charset="0"/>
                <a:cs typeface="SimSun" charset="0"/>
              </a:rPr>
              <a:t>235</a:t>
            </a:r>
            <a:r>
              <a:rPr kumimoji="0" lang="en-US" altLang="zh-CN" sz="28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02" name="Rectangle 22"/>
          <p:cNvSpPr>
            <a:spLocks noGrp="1" noChangeArrowheads="1"/>
          </p:cNvSpPr>
          <p:nvPr>
            <p:ph type="title" idx="4294967295"/>
          </p:nvPr>
        </p:nvSpPr>
        <p:spPr>
          <a:xfrm>
            <a:off x="501650" y="53975"/>
            <a:ext cx="7894638" cy="641350"/>
          </a:xfrm>
          <a:solidFill>
            <a:srgbClr val="000000"/>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anchor="t">
            <a:spAutoFit/>
          </a:bodyPr>
          <a:lstStyle/>
          <a:p>
            <a:pPr algn="ctr" eaLnBrk="1" hangingPunct="1">
              <a:defRPr/>
            </a:pPr>
            <a:r>
              <a:rPr lang="en-US" sz="3600" b="1" dirty="0">
                <a:solidFill>
                  <a:srgbClr val="FFFFFF"/>
                </a:solidFill>
                <a:latin typeface="Arial" charset="0"/>
                <a:ea typeface="SimSun" charset="0"/>
                <a:cs typeface="SimSun" charset="0"/>
              </a:rPr>
              <a:t>Meat &amp; the Marketplace (1 Cor 8)</a:t>
            </a:r>
          </a:p>
        </p:txBody>
      </p:sp>
      <p:sp>
        <p:nvSpPr>
          <p:cNvPr id="20503" name="Rectangle 23"/>
          <p:cNvSpPr>
            <a:spLocks noChangeArrowheads="1"/>
          </p:cNvSpPr>
          <p:nvPr/>
        </p:nvSpPr>
        <p:spPr bwMode="auto">
          <a:xfrm rot="-851032">
            <a:off x="1912938" y="4041775"/>
            <a:ext cx="457200" cy="3016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68109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en-US" sz="9600" dirty="0">
                <a:solidFill>
                  <a:schemeClr val="bg1"/>
                </a:solidFill>
                <a:latin typeface="Arial"/>
                <a:cs typeface="Arial"/>
              </a:rPr>
              <a:t>Gray Areas</a:t>
            </a:r>
            <a:endParaRPr lang="en-US" sz="9600" dirty="0">
              <a:latin typeface="Arial"/>
              <a:cs typeface="Arial"/>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FFFFFF"/>
                </a:solidFill>
              </a:rPr>
              <a:t>Practices not forbidden in the Bible over which Christians disagree</a:t>
            </a:r>
            <a:endParaRPr lang="en-US" sz="5400" b="0" i="1" dirty="0">
              <a:solidFill>
                <a:srgbClr val="000000"/>
              </a:solidFill>
            </a:endParaRPr>
          </a:p>
        </p:txBody>
      </p:sp>
      <p:sp>
        <p:nvSpPr>
          <p:cNvPr id="21509" name="TextBox 7"/>
          <p:cNvSpPr txBox="1">
            <a:spLocks noChangeArrowheads="1"/>
          </p:cNvSpPr>
          <p:nvPr/>
        </p:nvSpPr>
        <p:spPr bwMode="auto">
          <a:xfrm>
            <a:off x="8027988" y="87313"/>
            <a:ext cx="1041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dirty="0">
              <a:solidFill>
                <a:srgbClr val="000000"/>
              </a:solidFill>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en-US" sz="5400" dirty="0">
                <a:solidFill>
                  <a:schemeClr val="bg1"/>
                </a:solidFill>
                <a:latin typeface="Arial"/>
                <a:cs typeface="Arial"/>
              </a:rPr>
              <a:t>Gray Area Examples</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l">
              <a:defRPr/>
            </a:pPr>
            <a:r>
              <a:rPr lang="en-US" sz="3600" b="0" dirty="0">
                <a:solidFill>
                  <a:srgbClr val="FFFFFF"/>
                </a:solidFill>
                <a:latin typeface="Arial"/>
                <a:cs typeface="Arial"/>
              </a:rPr>
              <a:t>Accepting gifts with the left hand</a:t>
            </a:r>
            <a:br>
              <a:rPr lang="en-US" sz="3600" b="0" dirty="0">
                <a:solidFill>
                  <a:srgbClr val="FFFFFF"/>
                </a:solidFill>
                <a:latin typeface="Arial"/>
                <a:cs typeface="Arial"/>
              </a:rPr>
            </a:br>
            <a:r>
              <a:rPr lang="en-US" sz="3600" b="0" dirty="0">
                <a:solidFill>
                  <a:srgbClr val="FFFFFF"/>
                </a:solidFill>
                <a:latin typeface="Arial"/>
                <a:cs typeface="Arial"/>
              </a:rPr>
              <a:t>Being a Democrat (or Republican!)</a:t>
            </a:r>
            <a:br>
              <a:rPr lang="en-US" sz="3600" b="0" dirty="0">
                <a:solidFill>
                  <a:srgbClr val="FFFFFF"/>
                </a:solidFill>
                <a:latin typeface="Arial"/>
                <a:cs typeface="Arial"/>
              </a:rPr>
            </a:br>
            <a:r>
              <a:rPr lang="en-US" sz="3600" b="0" dirty="0">
                <a:solidFill>
                  <a:srgbClr val="FFFFFF"/>
                </a:solidFill>
                <a:latin typeface="Arial"/>
                <a:cs typeface="Arial"/>
              </a:rPr>
              <a:t>Buying a Mac (or Windows) computer</a:t>
            </a:r>
            <a:br>
              <a:rPr lang="en-US" sz="3600" b="0" dirty="0">
                <a:solidFill>
                  <a:srgbClr val="FFFFFF"/>
                </a:solidFill>
                <a:latin typeface="Arial"/>
                <a:cs typeface="Arial"/>
              </a:rPr>
            </a:br>
            <a:r>
              <a:rPr lang="en-US" sz="3600" b="0" dirty="0">
                <a:solidFill>
                  <a:srgbClr val="FFFFFF"/>
                </a:solidFill>
                <a:latin typeface="Arial"/>
                <a:cs typeface="Arial"/>
              </a:rPr>
              <a:t>Celebrating Christmas or Easter</a:t>
            </a:r>
            <a:br>
              <a:rPr lang="en-US" sz="3600" b="0" dirty="0">
                <a:solidFill>
                  <a:srgbClr val="FFFFFF"/>
                </a:solidFill>
                <a:latin typeface="Arial"/>
                <a:cs typeface="Arial"/>
              </a:rPr>
            </a:br>
            <a:r>
              <a:rPr lang="en-US" sz="3600" b="0" dirty="0">
                <a:solidFill>
                  <a:srgbClr val="FFFFFF"/>
                </a:solidFill>
                <a:latin typeface="Arial"/>
                <a:cs typeface="Arial"/>
              </a:rPr>
              <a:t>Celebrating Good Friday</a:t>
            </a:r>
            <a:br>
              <a:rPr lang="en-US" sz="3600" b="0" dirty="0">
                <a:solidFill>
                  <a:srgbClr val="FFFFFF"/>
                </a:solidFill>
                <a:latin typeface="Arial"/>
                <a:cs typeface="Arial"/>
              </a:rPr>
            </a:br>
            <a:r>
              <a:rPr lang="en-US" sz="3600" b="0" dirty="0">
                <a:solidFill>
                  <a:srgbClr val="FFFFFF"/>
                </a:solidFill>
                <a:latin typeface="Arial"/>
                <a:cs typeface="Arial"/>
              </a:rPr>
              <a:t>Celebrating Lent</a:t>
            </a:r>
            <a:br>
              <a:rPr lang="en-US" sz="3600" b="0" dirty="0">
                <a:solidFill>
                  <a:srgbClr val="FFFFFF"/>
                </a:solidFill>
                <a:latin typeface="Arial"/>
                <a:cs typeface="Arial"/>
              </a:rPr>
            </a:br>
            <a:r>
              <a:rPr lang="en-US" sz="3600" b="0" dirty="0">
                <a:solidFill>
                  <a:srgbClr val="FFFFFF"/>
                </a:solidFill>
                <a:latin typeface="Arial"/>
                <a:cs typeface="Arial"/>
              </a:rPr>
              <a:t>Celebrating Palm Sunday</a:t>
            </a:r>
            <a:br>
              <a:rPr lang="en-US" sz="3600" b="0" dirty="0">
                <a:solidFill>
                  <a:srgbClr val="FFFFFF"/>
                </a:solidFill>
                <a:latin typeface="Arial"/>
                <a:cs typeface="Arial"/>
              </a:rPr>
            </a:br>
            <a:r>
              <a:rPr lang="en-US" sz="3600" b="0" dirty="0">
                <a:solidFill>
                  <a:srgbClr val="FFFFFF"/>
                </a:solidFill>
                <a:latin typeface="Arial"/>
                <a:cs typeface="Arial"/>
              </a:rPr>
              <a:t>Changing to a </a:t>
            </a:r>
            <a:r>
              <a:rPr lang="en-US" altLang="ja-JP" sz="3600" b="0" dirty="0">
                <a:solidFill>
                  <a:srgbClr val="FFFFFF"/>
                </a:solidFill>
                <a:latin typeface="Arial"/>
                <a:cs typeface="Arial"/>
              </a:rPr>
              <a:t>"</a:t>
            </a:r>
            <a:r>
              <a:rPr lang="en-US" sz="3600" b="0" dirty="0">
                <a:solidFill>
                  <a:srgbClr val="FFFFFF"/>
                </a:solidFill>
                <a:latin typeface="Arial"/>
                <a:cs typeface="Arial"/>
              </a:rPr>
              <a:t>Christian</a:t>
            </a:r>
            <a:r>
              <a:rPr lang="en-US" altLang="ja-JP" sz="3600" b="0" dirty="0">
                <a:solidFill>
                  <a:srgbClr val="FFFFFF"/>
                </a:solidFill>
                <a:latin typeface="Arial"/>
                <a:cs typeface="Arial"/>
              </a:rPr>
              <a:t>"</a:t>
            </a:r>
            <a:r>
              <a:rPr lang="en-US" sz="3600" b="0" dirty="0">
                <a:solidFill>
                  <a:srgbClr val="FFFFFF"/>
                </a:solidFill>
                <a:latin typeface="Arial"/>
                <a:cs typeface="Arial"/>
              </a:rPr>
              <a:t> name</a:t>
            </a:r>
            <a:br>
              <a:rPr lang="en-US" sz="3600" b="0" dirty="0">
                <a:solidFill>
                  <a:srgbClr val="FFFFFF"/>
                </a:solidFill>
                <a:latin typeface="Arial"/>
                <a:cs typeface="Arial"/>
              </a:rPr>
            </a:br>
            <a:r>
              <a:rPr lang="en-US" sz="3600" b="0" dirty="0">
                <a:solidFill>
                  <a:srgbClr val="FFFFFF"/>
                </a:solidFill>
                <a:latin typeface="Arial"/>
                <a:cs typeface="Arial"/>
              </a:rPr>
              <a:t>Chinese New Year giving of </a:t>
            </a:r>
            <a:r>
              <a:rPr lang="en-US" sz="3600" b="0" i="1" dirty="0" err="1">
                <a:solidFill>
                  <a:srgbClr val="FFFFFF"/>
                </a:solidFill>
                <a:latin typeface="Arial"/>
                <a:cs typeface="Arial"/>
              </a:rPr>
              <a:t>hong</a:t>
            </a:r>
            <a:r>
              <a:rPr lang="en-US" sz="3600" b="0" i="1" dirty="0">
                <a:solidFill>
                  <a:srgbClr val="FFFFFF"/>
                </a:solidFill>
                <a:latin typeface="Arial"/>
                <a:cs typeface="Arial"/>
              </a:rPr>
              <a:t> </a:t>
            </a:r>
            <a:r>
              <a:rPr lang="en-US" sz="3600" b="0" i="1" dirty="0" err="1">
                <a:solidFill>
                  <a:srgbClr val="FFFFFF"/>
                </a:solidFill>
                <a:latin typeface="Arial"/>
                <a:cs typeface="Arial"/>
              </a:rPr>
              <a:t>baos</a:t>
            </a:r>
            <a:endParaRPr lang="en-US" sz="4800" b="0" dirty="0">
              <a:solidFill>
                <a:srgbClr val="FFFFFF"/>
              </a:solidFill>
              <a:latin typeface="Arial"/>
              <a:cs typeface="Arial"/>
            </a:endParaRPr>
          </a:p>
        </p:txBody>
      </p:sp>
      <p:sp>
        <p:nvSpPr>
          <p:cNvPr id="23557" name="TextBox 1"/>
          <p:cNvSpPr txBox="1">
            <a:spLocks noChangeArrowheads="1"/>
          </p:cNvSpPr>
          <p:nvPr/>
        </p:nvSpPr>
        <p:spPr bwMode="auto">
          <a:xfrm>
            <a:off x="8027988" y="87313"/>
            <a:ext cx="1041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0" y="152400"/>
            <a:ext cx="8839200" cy="2057400"/>
          </a:xfrm>
          <a:ln>
            <a:solidFill>
              <a:schemeClr val="bg1"/>
            </a:solidFill>
            <a:miter lim="800000"/>
            <a:headEnd/>
            <a:tailEnd/>
          </a:ln>
        </p:spPr>
        <p:txBody>
          <a:bodyPr/>
          <a:lstStyle/>
          <a:p>
            <a:pPr eaLnBrk="1" hangingPunct="1">
              <a:defRPr/>
            </a:pPr>
            <a:r>
              <a:rPr lang="en-US" sz="4000" b="1" dirty="0">
                <a:solidFill>
                  <a:srgbClr val="FFCC00"/>
                </a:solidFill>
              </a:rPr>
              <a:t>Bad things happen</a:t>
            </a:r>
            <a:r>
              <a:rPr lang="en-US" sz="4000" b="1" dirty="0">
                <a:solidFill>
                  <a:schemeClr val="bg1"/>
                </a:solidFill>
              </a:rPr>
              <a:t> if you insist on your rights in gray matters </a:t>
            </a:r>
            <a:br>
              <a:rPr lang="en-US" sz="4000" b="1" dirty="0">
                <a:solidFill>
                  <a:schemeClr val="bg1"/>
                </a:solidFill>
              </a:rPr>
            </a:b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pPr>
              <a:defRPr/>
            </a:pPr>
            <a:endParaRPr lang="en-US">
              <a:solidFill>
                <a:srgbClr val="000000"/>
              </a:solidFill>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4000" dirty="0">
                <a:solidFill>
                  <a:srgbClr val="FFFFFF"/>
                </a:solidFill>
                <a:ea typeface="Osaka" charset="0"/>
                <a:cs typeface="Osaka" charset="0"/>
              </a:rPr>
              <a:t>You encourage your weaker </a:t>
            </a:r>
            <a:r>
              <a:rPr lang="en-US" sz="4000" dirty="0">
                <a:solidFill>
                  <a:srgbClr val="FFCC00"/>
                </a:solidFill>
                <a:ea typeface="Osaka" charset="0"/>
                <a:cs typeface="Osaka" charset="0"/>
              </a:rPr>
              <a:t>brother to sin</a:t>
            </a:r>
            <a:r>
              <a:rPr lang="en-US" sz="4000" dirty="0">
                <a:solidFill>
                  <a:srgbClr val="FFFFFF"/>
                </a:solidFill>
                <a:ea typeface="Osaka" charset="0"/>
                <a:cs typeface="Osaka" charset="0"/>
              </a:rPr>
              <a:t> (8:10)</a:t>
            </a:r>
            <a:endParaRPr lang="en-US" sz="3600" dirty="0">
              <a:solidFill>
                <a:srgbClr val="FFFFFF"/>
              </a:solidFill>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4000" dirty="0">
                <a:solidFill>
                  <a:srgbClr val="FFFFFF"/>
                </a:solidFill>
                <a:ea typeface="Osaka" charset="0"/>
                <a:cs typeface="Osaka" charset="0"/>
              </a:rPr>
              <a:t>The weak brother could even </a:t>
            </a:r>
            <a:r>
              <a:rPr lang="en-US" sz="4000" dirty="0">
                <a:solidFill>
                  <a:srgbClr val="FFCC00"/>
                </a:solidFill>
                <a:ea typeface="Osaka" charset="0"/>
                <a:cs typeface="Osaka" charset="0"/>
              </a:rPr>
              <a:t>give up his faith</a:t>
            </a:r>
            <a:r>
              <a:rPr lang="en-US" sz="4000" dirty="0">
                <a:solidFill>
                  <a:srgbClr val="FFFFFF"/>
                </a:solidFill>
                <a:ea typeface="Osaka" charset="0"/>
                <a:cs typeface="Osaka" charset="0"/>
              </a:rPr>
              <a:t> (8:11)</a:t>
            </a:r>
            <a:endParaRPr lang="en-US" sz="3600" dirty="0">
              <a:solidFill>
                <a:srgbClr val="FFFFFF"/>
              </a:solidFill>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4000" dirty="0">
                <a:solidFill>
                  <a:srgbClr val="FFCC00"/>
                </a:solidFill>
                <a:ea typeface="Osaka" charset="0"/>
                <a:cs typeface="Osaka" charset="0"/>
              </a:rPr>
              <a:t>You sin</a:t>
            </a:r>
            <a:r>
              <a:rPr lang="en-US" sz="4000" dirty="0">
                <a:solidFill>
                  <a:srgbClr val="FFFFFF"/>
                </a:solidFill>
                <a:ea typeface="Osaka" charset="0"/>
                <a:cs typeface="Osaka" charset="0"/>
              </a:rPr>
              <a:t> (8:12)</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3804477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en-US" u="sng"/>
              <a:t>Chapter 8 Big Idea</a:t>
            </a:r>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buFont typeface="Wingdings" charset="0"/>
              <a:buNone/>
            </a:pPr>
            <a:r>
              <a:rPr lang="en-US" sz="6000" b="0">
                <a:solidFill>
                  <a:srgbClr val="FFFFFF"/>
                </a:solidFill>
                <a:latin typeface="Tahoma" charset="0"/>
              </a:rPr>
              <a:t>Show </a:t>
            </a:r>
            <a:r>
              <a:rPr lang="en-US" sz="6000" b="0">
                <a:solidFill>
                  <a:srgbClr val="FFCC00"/>
                </a:solidFill>
                <a:latin typeface="Tahoma" charset="0"/>
              </a:rPr>
              <a:t>love</a:t>
            </a:r>
            <a:r>
              <a:rPr lang="en-US" sz="6000" b="0">
                <a:solidFill>
                  <a:srgbClr val="FFFFFF"/>
                </a:solidFill>
                <a:latin typeface="Tahoma" charset="0"/>
              </a:rPr>
              <a:t> more than knowledge when dealing with gray matters</a:t>
            </a:r>
          </a:p>
        </p:txBody>
      </p:sp>
    </p:spTree>
    <p:extLst>
      <p:ext uri="{BB962C8B-B14F-4D97-AF65-F5344CB8AC3E}">
        <p14:creationId xmlns:p14="http://schemas.microsoft.com/office/powerpoint/2010/main" val="2016565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5267" name="Title 2"/>
          <p:cNvSpPr>
            <a:spLocks noGrp="1"/>
          </p:cNvSpPr>
          <p:nvPr>
            <p:ph type="title" idx="4294967295"/>
          </p:nvPr>
        </p:nvSpPr>
        <p:spPr>
          <a:xfrm>
            <a:off x="0" y="2438400"/>
            <a:ext cx="9144000" cy="1143000"/>
          </a:xfrm>
        </p:spPr>
        <p:txBody>
          <a:bodyPr/>
          <a:lstStyle/>
          <a:p>
            <a:pPr algn="ctr"/>
            <a:r>
              <a:rPr lang="en-US" sz="8800">
                <a:solidFill>
                  <a:schemeClr val="bg1"/>
                </a:solidFill>
                <a:latin typeface="Arial" charset="0"/>
                <a:ea typeface="ＭＳ Ｐゴシック" charset="0"/>
                <a:cs typeface="Arial" charset="0"/>
              </a:rPr>
              <a:t>1 Corinthians 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8795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Apostles</a:t>
            </a: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8</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Meat</a:t>
            </a: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10</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Temples</a:t>
            </a: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en-US" sz="4800" b="1">
                <a:solidFill>
                  <a:schemeClr val="bg1"/>
                </a:solidFill>
                <a:effectLst>
                  <a:outerShdw blurRad="38100" dist="38100" dir="2700000" algn="tl">
                    <a:srgbClr val="000000"/>
                  </a:outerShdw>
                </a:effectLst>
                <a:latin typeface="Arial"/>
                <a:cs typeface="Arial"/>
              </a:rPr>
              <a:t>1 Corinthians 8–10</a:t>
            </a:r>
            <a:endParaRPr lang="en-US" sz="4800" b="1">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9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Gray Areas</a:t>
            </a:r>
          </a:p>
        </p:txBody>
      </p:sp>
      <p:sp>
        <p:nvSpPr>
          <p:cNvPr id="7" name="Text Box 6" descr="Brown marble"/>
          <p:cNvSpPr txBox="1">
            <a:spLocks noChangeArrowheads="1"/>
          </p:cNvSpPr>
          <p:nvPr/>
        </p:nvSpPr>
        <p:spPr bwMode="auto">
          <a:xfrm>
            <a:off x="3247098" y="4267201"/>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Rights</a:t>
            </a: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en-US" sz="5400">
                <a:solidFill>
                  <a:schemeClr val="bg1"/>
                </a:solidFill>
              </a:rPr>
              <a:t>Do those serving Christ have </a:t>
            </a:r>
            <a:r>
              <a:rPr lang="en-US" sz="5400">
                <a:solidFill>
                  <a:srgbClr val="FFFF00"/>
                </a:solidFill>
              </a:rPr>
              <a:t>rights</a:t>
            </a:r>
            <a:r>
              <a:rPr lang="en-US" sz="5400">
                <a:solidFill>
                  <a:schemeClr val="bg1"/>
                </a:solidFill>
              </a:rPr>
              <a:t>?</a:t>
            </a:r>
            <a:endParaRPr lang="en-US">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00" y="1981200"/>
            <a:ext cx="1795463" cy="2227263"/>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0" y="1752600"/>
            <a:ext cx="2360613" cy="2074863"/>
          </a:xfrm>
          <a:prstGeom prst="rect">
            <a:avLst/>
          </a:prstGeom>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rgbClr val="FFCC00"/>
                </a:solidFill>
                <a:latin typeface="Arial" charset="0"/>
              </a:rPr>
              <a:t>Give up</a:t>
            </a:r>
            <a:r>
              <a:rPr lang="en-US" sz="6000" dirty="0">
                <a:solidFill>
                  <a:schemeClr val="bg1"/>
                </a:solidFill>
                <a:latin typeface="Arial" charset="0"/>
              </a:rPr>
              <a:t> your rights </a:t>
            </a:r>
            <a:br>
              <a:rPr lang="en-US" sz="6000" dirty="0">
                <a:solidFill>
                  <a:schemeClr val="bg1"/>
                </a:solidFill>
                <a:latin typeface="Arial" charset="0"/>
              </a:rPr>
            </a:br>
            <a:r>
              <a:rPr lang="en-US" sz="6000" dirty="0">
                <a:solidFill>
                  <a:schemeClr val="bg1"/>
                </a:solidFill>
                <a:latin typeface="Arial" charset="0"/>
              </a:rPr>
              <a:t>to help others </a:t>
            </a:r>
            <a:br>
              <a:rPr lang="en-US" sz="6000" dirty="0">
                <a:solidFill>
                  <a:schemeClr val="bg1"/>
                </a:solidFill>
                <a:latin typeface="Arial" charset="0"/>
              </a:rPr>
            </a:br>
            <a:r>
              <a:rPr lang="en-US" sz="6000" dirty="0">
                <a:solidFill>
                  <a:schemeClr val="bg1"/>
                </a:solidFill>
                <a:latin typeface="Arial" charset="0"/>
              </a:rPr>
              <a:t>mature in Christ </a:t>
            </a:r>
            <a:br>
              <a:rPr lang="en-US" sz="6000" dirty="0">
                <a:solidFill>
                  <a:schemeClr val="bg1"/>
                </a:solidFill>
                <a:latin typeface="Arial" charset="0"/>
              </a:rPr>
            </a:br>
            <a:br>
              <a:rPr lang="en-US" sz="6000" dirty="0">
                <a:solidFill>
                  <a:schemeClr val="bg1"/>
                </a:solidFill>
                <a:latin typeface="Arial" charset="0"/>
              </a:rPr>
            </a:br>
            <a:r>
              <a:rPr lang="en-US" sz="6000" dirty="0">
                <a:solidFill>
                  <a:schemeClr val="bg1"/>
                </a:solidFill>
                <a:latin typeface="Arial" charset="0"/>
              </a:rPr>
              <a:t>(Main Idea of </a:t>
            </a:r>
            <a:br>
              <a:rPr lang="en-US" sz="6000" dirty="0">
                <a:solidFill>
                  <a:schemeClr val="bg1"/>
                </a:solidFill>
                <a:latin typeface="Arial" charset="0"/>
              </a:rPr>
            </a:br>
            <a:r>
              <a:rPr lang="en-US" sz="6000" dirty="0">
                <a:solidFill>
                  <a:schemeClr val="bg1"/>
                </a:solidFill>
                <a:latin typeface="Arial" charset="0"/>
              </a:rPr>
              <a:t>1 Corinthians 9)</a:t>
            </a:r>
            <a:endParaRPr lang="en-US" sz="8800" dirty="0">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526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10</a:t>
            </a:r>
          </a:p>
        </p:txBody>
      </p:sp>
    </p:spTree>
    <p:extLst>
      <p:ext uri="{BB962C8B-B14F-4D97-AF65-F5344CB8AC3E}">
        <p14:creationId xmlns:p14="http://schemas.microsoft.com/office/powerpoint/2010/main" val="1620682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842" name="Picture 2" descr="goldencalf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idx="4294967295"/>
          </p:nvPr>
        </p:nvSpPr>
        <p:spPr>
          <a:xfrm>
            <a:off x="0" y="3170584"/>
            <a:ext cx="9144000" cy="2736304"/>
          </a:xfrm>
          <a:noFill/>
        </p:spPr>
        <p:txBody>
          <a:bodyPr vert="horz" wrap="square" lIns="91416" tIns="45709" rIns="91416" bIns="45709" numCol="1" anchor="ctr" anchorCtr="0" compatLnSpc="1">
            <a:prstTxWarp prst="textNoShape">
              <a:avLst/>
            </a:prstTxWarp>
            <a:noAutofit/>
          </a:bodyPr>
          <a:lstStyle/>
          <a:p>
            <a:r>
              <a:rPr lang="en-US" sz="8000" b="1" dirty="0">
                <a:effectLst>
                  <a:glow rad="177800">
                    <a:schemeClr val="bg1">
                      <a:alpha val="75000"/>
                    </a:schemeClr>
                  </a:glow>
                </a:effectLst>
                <a:latin typeface="Bizarro Regular" charset="0"/>
              </a:rPr>
              <a:t>When You</a:t>
            </a:r>
            <a:r>
              <a:rPr lang="uk-UA" altLang="ja-JP" sz="8000" b="1" dirty="0">
                <a:effectLst>
                  <a:glow rad="177800">
                    <a:schemeClr val="bg1">
                      <a:alpha val="75000"/>
                    </a:schemeClr>
                  </a:glow>
                </a:effectLst>
                <a:latin typeface="Bizarro Regular" charset="0"/>
              </a:rPr>
              <a:t>'</a:t>
            </a:r>
            <a:r>
              <a:rPr lang="en-US" sz="8000" b="1" dirty="0">
                <a:effectLst>
                  <a:glow rad="177800">
                    <a:schemeClr val="bg1">
                      <a:alpha val="75000"/>
                    </a:schemeClr>
                  </a:glow>
                </a:effectLst>
                <a:latin typeface="Bizarro Regular" charset="0"/>
              </a:rPr>
              <a:t>re Idle About Idols</a:t>
            </a:r>
          </a:p>
        </p:txBody>
      </p:sp>
      <p:sp>
        <p:nvSpPr>
          <p:cNvPr id="3" name="Subtitle 2"/>
          <p:cNvSpPr>
            <a:spLocks noGrp="1"/>
          </p:cNvSpPr>
          <p:nvPr>
            <p:ph type="subTitle" idx="4294967295"/>
          </p:nvPr>
        </p:nvSpPr>
        <p:spPr>
          <a:xfrm>
            <a:off x="685800" y="5863480"/>
            <a:ext cx="7772400" cy="877888"/>
          </a:xfrm>
          <a:noFill/>
        </p:spPr>
        <p:txBody>
          <a:bodyPr vert="horz" wrap="square" lIns="91416" tIns="45709" rIns="91416" bIns="45709" numCol="1" anchor="ctr" anchorCtr="0" compatLnSpc="1">
            <a:prstTxWarp prst="textNoShape">
              <a:avLst/>
            </a:prstTxWarp>
            <a:normAutofit fontScale="90000" lnSpcReduction="20000"/>
          </a:bodyPr>
          <a:lstStyle/>
          <a:p>
            <a:pPr marL="0" indent="0" algn="ctr">
              <a:spcBef>
                <a:spcPct val="0"/>
              </a:spcBef>
              <a:buNone/>
            </a:pPr>
            <a:r>
              <a:rPr lang="en-US" sz="6600" b="1" dirty="0">
                <a:effectLst>
                  <a:glow rad="177800">
                    <a:schemeClr val="bg1">
                      <a:alpha val="75000"/>
                    </a:schemeClr>
                  </a:glow>
                </a:effectLst>
                <a:latin typeface="Bizarro Regular" charset="0"/>
                <a:ea typeface="+mj-ea"/>
                <a:cs typeface="+mj-cs"/>
              </a:rPr>
              <a:t>1 Corinthians 10</a:t>
            </a:r>
          </a:p>
        </p:txBody>
      </p:sp>
    </p:spTree>
    <p:extLst>
      <p:ext uri="{BB962C8B-B14F-4D97-AF65-F5344CB8AC3E}">
        <p14:creationId xmlns:p14="http://schemas.microsoft.com/office/powerpoint/2010/main" val="1574375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4"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5"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Mt.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8"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Kadesh- barnea</a:t>
            </a:r>
          </a:p>
        </p:txBody>
      </p:sp>
      <p:sp>
        <p:nvSpPr>
          <p:cNvPr id="198667" name="Rectangle 14"/>
          <p:cNvSpPr>
            <a:spLocks noGrp="1" noChangeArrowheads="1"/>
          </p:cNvSpPr>
          <p:nvPr>
            <p:ph type="title" idx="4294967295"/>
          </p:nvPr>
        </p:nvSpPr>
        <p:spPr>
          <a:xfrm>
            <a:off x="0" y="0"/>
            <a:ext cx="7772400" cy="685800"/>
          </a:xfrm>
        </p:spPr>
        <p:txBody>
          <a:bodyPr/>
          <a:lstStyle/>
          <a:p>
            <a:pPr algn="l" eaLnBrk="1" hangingPunct="1">
              <a:defRPr/>
            </a:pPr>
            <a:r>
              <a:rPr lang="en-US" b="1" dirty="0">
                <a:solidFill>
                  <a:schemeClr val="bg1"/>
                </a:solidFill>
                <a:latin typeface="Arial" charset="0"/>
              </a:rPr>
              <a:t>Wandering Map</a:t>
            </a:r>
          </a:p>
        </p:txBody>
      </p:sp>
      <p:sp>
        <p:nvSpPr>
          <p:cNvPr id="138250" name="Rectangle 1"/>
          <p:cNvSpPr>
            <a:spLocks noChangeArrowheads="1"/>
          </p:cNvSpPr>
          <p:nvPr/>
        </p:nvSpPr>
        <p:spPr bwMode="auto">
          <a:xfrm>
            <a:off x="6875463" y="0"/>
            <a:ext cx="2268537" cy="69580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8251" name="Text Box 13"/>
          <p:cNvSpPr txBox="1">
            <a:spLocks noChangeArrowheads="1"/>
          </p:cNvSpPr>
          <p:nvPr/>
        </p:nvSpPr>
        <p:spPr bwMode="auto">
          <a:xfrm>
            <a:off x="4572000"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Mt. Hor</a:t>
            </a:r>
          </a:p>
        </p:txBody>
      </p:sp>
      <p:sp>
        <p:nvSpPr>
          <p:cNvPr id="120837" name="Text Box 5"/>
          <p:cNvSpPr txBox="1">
            <a:spLocks noChangeArrowheads="1"/>
          </p:cNvSpPr>
          <p:nvPr/>
        </p:nvSpPr>
        <p:spPr bwMode="auto">
          <a:xfrm>
            <a:off x="-40119" y="5715000"/>
            <a:ext cx="9192795" cy="10160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rPr>
              <a:t>Route of the Journey</a:t>
            </a:r>
          </a:p>
        </p:txBody>
      </p:sp>
    </p:spTree>
    <p:extLst>
      <p:ext uri="{BB962C8B-B14F-4D97-AF65-F5344CB8AC3E}">
        <p14:creationId xmlns:p14="http://schemas.microsoft.com/office/powerpoint/2010/main" val="35051555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10:1-4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550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1</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I don</a:t>
            </a:r>
            <a:r>
              <a:rPr kumimoji="0" lang="uk-UA" altLang="ja-JP"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t want you to forget, dear brothers and sisters, about our ancestors in the wilderness long ago. </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were guided by a cloud that moved ahead of them, and </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walked through the sea on dry ground. </a:t>
            </a:r>
            <a:r>
              <a:rPr kumimoji="0" lang="en-US" sz="32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2</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In the cloud and in the sea, </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 </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of them were baptized as followers of Moses. </a:t>
            </a:r>
            <a:r>
              <a:rPr kumimoji="0" lang="en-US" sz="32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3</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ate the same spiritual food, </a:t>
            </a:r>
            <a:r>
              <a:rPr kumimoji="0" lang="en-US" sz="32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4</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and </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drank the same spiritual water. For they drank from the spiritual rock that traveled with them, and that rock was Christ.</a:t>
            </a:r>
          </a:p>
        </p:txBody>
      </p:sp>
    </p:spTree>
    <p:extLst>
      <p:ext uri="{BB962C8B-B14F-4D97-AF65-F5344CB8AC3E}">
        <p14:creationId xmlns:p14="http://schemas.microsoft.com/office/powerpoint/2010/main" val="23494854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endParaRPr lang="en-US" sz="1600" b="0">
              <a:solidFill>
                <a:srgbClr val="FFFFFF"/>
              </a:solidFill>
              <a:latin typeface="Times New Roman" charset="0"/>
            </a:endParaRPr>
          </a:p>
        </p:txBody>
      </p:sp>
      <p:sp>
        <p:nvSpPr>
          <p:cNvPr id="1408003" name="Rectangle 3"/>
          <p:cNvSpPr>
            <a:spLocks noGrp="1"/>
          </p:cNvSpPr>
          <p:nvPr>
            <p:ph type="ctrTitle"/>
          </p:nvPr>
        </p:nvSpPr>
        <p:spPr>
          <a:xfrm>
            <a:off x="152400" y="3771900"/>
            <a:ext cx="8763000" cy="2971800"/>
          </a:xfrm>
        </p:spPr>
        <p:txBody>
          <a:bodyPr>
            <a:normAutofit fontScale="90000"/>
          </a:bodyPr>
          <a:lstStyle/>
          <a:p>
            <a:pPr marL="715963" indent="-715963" eaLnBrk="1" hangingPunct="1">
              <a:defRPr/>
            </a:pPr>
            <a:r>
              <a:rPr lang="en-US" b="1" dirty="0">
                <a:effectLst>
                  <a:glow rad="317500">
                    <a:schemeClr val="bg2">
                      <a:alpha val="90000"/>
                    </a:schemeClr>
                  </a:glow>
                </a:effectLst>
                <a:latin typeface="Arial"/>
                <a:cs typeface="Arial"/>
              </a:rPr>
              <a:t>Avoid idol feasts since they</a:t>
            </a:r>
            <a:r>
              <a:rPr lang="uk-UA" altLang="ja-JP" b="1" dirty="0">
                <a:effectLst>
                  <a:glow rad="317500">
                    <a:schemeClr val="bg2">
                      <a:alpha val="90000"/>
                    </a:schemeClr>
                  </a:glow>
                </a:effectLst>
                <a:latin typeface="Arial"/>
                <a:cs typeface="Arial"/>
              </a:rPr>
              <a:t>'</a:t>
            </a:r>
            <a:r>
              <a:rPr lang="en-US" b="1" dirty="0">
                <a:effectLst>
                  <a:glow rad="317500">
                    <a:schemeClr val="bg2">
                      <a:alpha val="90000"/>
                    </a:schemeClr>
                  </a:glow>
                </a:effectLst>
                <a:latin typeface="Arial"/>
                <a:cs typeface="Arial"/>
              </a:rPr>
              <a:t>re as demonic as the Lord</a:t>
            </a:r>
            <a:r>
              <a:rPr lang="uk-UA" altLang="ja-JP" b="1" dirty="0">
                <a:effectLst>
                  <a:glow rad="317500">
                    <a:schemeClr val="bg2">
                      <a:alpha val="90000"/>
                    </a:schemeClr>
                  </a:glow>
                </a:effectLst>
                <a:latin typeface="Arial"/>
                <a:cs typeface="Arial"/>
              </a:rPr>
              <a:t>'</a:t>
            </a:r>
            <a:r>
              <a:rPr lang="en-US" b="1" dirty="0">
                <a:effectLst>
                  <a:glow rad="317500">
                    <a:schemeClr val="bg2">
                      <a:alpha val="90000"/>
                    </a:schemeClr>
                  </a:glow>
                </a:effectLst>
                <a:latin typeface="Arial"/>
                <a:cs typeface="Arial"/>
              </a:rPr>
              <a:t>s Supper is godly (10:14-22).</a:t>
            </a:r>
          </a:p>
        </p:txBody>
      </p:sp>
      <p:pic>
        <p:nvPicPr>
          <p:cNvPr id="207875" name="Picture 4" descr="paganSamhain_Autumn_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294188" cy="469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5978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endParaRPr lang="en-US" sz="1600" b="0">
              <a:solidFill>
                <a:srgbClr val="FFFFFF"/>
              </a:solidFill>
              <a:latin typeface="Times New Roman" charset="0"/>
            </a:endParaRPr>
          </a:p>
        </p:txBody>
      </p:sp>
      <p:pic>
        <p:nvPicPr>
          <p:cNvPr id="234498" name="Picture 3" descr="Demon_with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7150"/>
            <a:ext cx="8382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0532" name="Rectangle 4"/>
          <p:cNvSpPr>
            <a:spLocks noGrp="1"/>
          </p:cNvSpPr>
          <p:nvPr>
            <p:ph type="ctrTitle"/>
          </p:nvPr>
        </p:nvSpPr>
        <p:spPr>
          <a:xfrm>
            <a:off x="0" y="3771900"/>
            <a:ext cx="9144000" cy="2971800"/>
          </a:xfrm>
        </p:spPr>
        <p:txBody>
          <a:bodyPr>
            <a:normAutofit fontScale="97500"/>
          </a:bodyPr>
          <a:lstStyle/>
          <a:p>
            <a:pPr>
              <a:defRPr/>
            </a:pPr>
            <a:r>
              <a:rPr lang="en-US" b="1" kern="1200" dirty="0">
                <a:effectLst>
                  <a:glow rad="317500">
                    <a:schemeClr val="bg2">
                      <a:alpha val="90000"/>
                    </a:schemeClr>
                  </a:glow>
                </a:effectLst>
                <a:latin typeface="Arial"/>
                <a:cs typeface="Arial"/>
              </a:rPr>
              <a:t>Avoid idolatry or God may discipline you for this involvement with </a:t>
            </a:r>
            <a:r>
              <a:rPr lang="en-US" b="1" kern="1200" dirty="0">
                <a:solidFill>
                  <a:srgbClr val="FFFF00"/>
                </a:solidFill>
                <a:effectLst>
                  <a:glow rad="317500">
                    <a:schemeClr val="bg2">
                      <a:alpha val="90000"/>
                    </a:schemeClr>
                  </a:glow>
                </a:effectLst>
                <a:latin typeface="Arial"/>
                <a:cs typeface="Arial"/>
              </a:rPr>
              <a:t>demons</a:t>
            </a:r>
          </a:p>
        </p:txBody>
      </p:sp>
      <p:sp>
        <p:nvSpPr>
          <p:cNvPr id="1430533" name="Text Box 5"/>
          <p:cNvSpPr txBox="1">
            <a:spLocks noChangeArrowheads="1"/>
          </p:cNvSpPr>
          <p:nvPr/>
        </p:nvSpPr>
        <p:spPr bwMode="auto">
          <a:xfrm>
            <a:off x="467544" y="457200"/>
            <a:ext cx="8424936" cy="823913"/>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lvl1pPr marL="715963" indent="-715963" algn="l">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indent="0" algn="ctr" eaLnBrk="0" hangingPunct="0">
              <a:defRPr/>
            </a:pPr>
            <a:r>
              <a:rPr lang="en-US" dirty="0">
                <a:solidFill>
                  <a:srgbClr val="FFFFFF"/>
                </a:solidFill>
                <a:effectLst>
                  <a:glow rad="317500">
                    <a:srgbClr val="212121">
                      <a:alpha val="90000"/>
                    </a:srgbClr>
                  </a:glow>
                </a:effectLst>
                <a:ea typeface="ＭＳ Ｐゴシック"/>
              </a:rPr>
              <a:t>Main Idea of 1 Cor. 10</a:t>
            </a:r>
          </a:p>
        </p:txBody>
      </p:sp>
    </p:spTree>
    <p:extLst>
      <p:ext uri="{BB962C8B-B14F-4D97-AF65-F5344CB8AC3E}">
        <p14:creationId xmlns:p14="http://schemas.microsoft.com/office/powerpoint/2010/main" val="1123400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11</a:t>
            </a:r>
          </a:p>
        </p:txBody>
      </p:sp>
    </p:spTree>
    <p:extLst>
      <p:ext uri="{BB962C8B-B14F-4D97-AF65-F5344CB8AC3E}">
        <p14:creationId xmlns:p14="http://schemas.microsoft.com/office/powerpoint/2010/main" val="108214894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399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1161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862013"/>
            <a:ext cx="7950200" cy="578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14710" name="Picture 22" descr="ancient-head-cover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0688" y="2836863"/>
            <a:ext cx="3033712" cy="325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6" name="Text Box 9"/>
          <p:cNvSpPr txBox="1">
            <a:spLocks noChangeArrowheads="1"/>
          </p:cNvSpPr>
          <p:nvPr/>
        </p:nvSpPr>
        <p:spPr bwMode="auto">
          <a:xfrm>
            <a:off x="3505200" y="4495800"/>
            <a:ext cx="1638300" cy="519113"/>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738"/>
              </a:spcBef>
              <a:spcAft>
                <a:spcPct val="0"/>
              </a:spcAft>
              <a:buClr>
                <a:srgbClr val="0033CC"/>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en-GB" sz="2800" b="1" i="0" u="none" strike="noStrike" kern="1200" cap="none" spc="0" normalizeH="0" baseline="0" noProof="0">
                <a:ln>
                  <a:noFill/>
                </a:ln>
                <a:solidFill>
                  <a:srgbClr val="FFFFFF"/>
                </a:solidFill>
                <a:effectLst/>
                <a:uLnTx/>
                <a:uFillTx/>
                <a:latin typeface="Comic Sans MS" charset="0"/>
                <a:ea typeface="ＭＳ Ｐゴシック" charset="0"/>
                <a:cs typeface="MS Gothic" charset="0"/>
              </a:rPr>
              <a:t>Corinth</a:t>
            </a:r>
          </a:p>
        </p:txBody>
      </p:sp>
      <p:grpSp>
        <p:nvGrpSpPr>
          <p:cNvPr id="2" name="Group 12"/>
          <p:cNvGrpSpPr>
            <a:grpSpLocks/>
          </p:cNvGrpSpPr>
          <p:nvPr/>
        </p:nvGrpSpPr>
        <p:grpSpPr bwMode="auto">
          <a:xfrm>
            <a:off x="6329363" y="4894263"/>
            <a:ext cx="400050" cy="660400"/>
            <a:chOff x="4386" y="3240"/>
            <a:chExt cx="277" cy="472"/>
          </a:xfrm>
        </p:grpSpPr>
        <p:sp>
          <p:nvSpPr>
            <p:cNvPr id="114701" name="Oval 13"/>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2" name="Oval 14"/>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1622" name="Freeform 15"/>
          <p:cNvSpPr>
            <a:spLocks noChangeArrowheads="1"/>
          </p:cNvSpPr>
          <p:nvPr/>
        </p:nvSpPr>
        <p:spPr bwMode="auto">
          <a:xfrm>
            <a:off x="6251575" y="5707063"/>
            <a:ext cx="914400" cy="998537"/>
          </a:xfrm>
          <a:custGeom>
            <a:avLst/>
            <a:gdLst>
              <a:gd name="T0" fmla="*/ 479425 w 576"/>
              <a:gd name="T1" fmla="*/ 846137 h 629"/>
              <a:gd name="T2" fmla="*/ 415925 w 576"/>
              <a:gd name="T3" fmla="*/ 731837 h 629"/>
              <a:gd name="T4" fmla="*/ 377825 w 576"/>
              <a:gd name="T5" fmla="*/ 693737 h 629"/>
              <a:gd name="T6" fmla="*/ 327025 w 576"/>
              <a:gd name="T7" fmla="*/ 617537 h 629"/>
              <a:gd name="T8" fmla="*/ 149225 w 576"/>
              <a:gd name="T9" fmla="*/ 414337 h 629"/>
              <a:gd name="T10" fmla="*/ 98425 w 576"/>
              <a:gd name="T11" fmla="*/ 338137 h 629"/>
              <a:gd name="T12" fmla="*/ 73025 w 576"/>
              <a:gd name="T13" fmla="*/ 198437 h 629"/>
              <a:gd name="T14" fmla="*/ 9525 w 576"/>
              <a:gd name="T15" fmla="*/ 84137 h 629"/>
              <a:gd name="T16" fmla="*/ 85725 w 576"/>
              <a:gd name="T17" fmla="*/ 46037 h 629"/>
              <a:gd name="T18" fmla="*/ 111125 w 576"/>
              <a:gd name="T19" fmla="*/ 134937 h 629"/>
              <a:gd name="T20" fmla="*/ 200025 w 576"/>
              <a:gd name="T21" fmla="*/ 287337 h 629"/>
              <a:gd name="T22" fmla="*/ 276225 w 576"/>
              <a:gd name="T23" fmla="*/ 338137 h 629"/>
              <a:gd name="T24" fmla="*/ 352425 w 576"/>
              <a:gd name="T25" fmla="*/ 427037 h 629"/>
              <a:gd name="T26" fmla="*/ 365125 w 576"/>
              <a:gd name="T27" fmla="*/ 173037 h 629"/>
              <a:gd name="T28" fmla="*/ 403225 w 576"/>
              <a:gd name="T29" fmla="*/ 185737 h 629"/>
              <a:gd name="T30" fmla="*/ 377825 w 576"/>
              <a:gd name="T31" fmla="*/ 312737 h 629"/>
              <a:gd name="T32" fmla="*/ 403225 w 576"/>
              <a:gd name="T33" fmla="*/ 414337 h 629"/>
              <a:gd name="T34" fmla="*/ 530225 w 576"/>
              <a:gd name="T35" fmla="*/ 465137 h 629"/>
              <a:gd name="T36" fmla="*/ 568325 w 576"/>
              <a:gd name="T37" fmla="*/ 503237 h 629"/>
              <a:gd name="T38" fmla="*/ 619125 w 576"/>
              <a:gd name="T39" fmla="*/ 617537 h 629"/>
              <a:gd name="T40" fmla="*/ 695325 w 576"/>
              <a:gd name="T41" fmla="*/ 655637 h 629"/>
              <a:gd name="T42" fmla="*/ 784225 w 576"/>
              <a:gd name="T43" fmla="*/ 757237 h 629"/>
              <a:gd name="T44" fmla="*/ 860425 w 576"/>
              <a:gd name="T45" fmla="*/ 782637 h 629"/>
              <a:gd name="T46" fmla="*/ 898525 w 576"/>
              <a:gd name="T47" fmla="*/ 922337 h 629"/>
              <a:gd name="T48" fmla="*/ 746125 w 576"/>
              <a:gd name="T49" fmla="*/ 960437 h 629"/>
              <a:gd name="T50" fmla="*/ 669925 w 576"/>
              <a:gd name="T51" fmla="*/ 985837 h 629"/>
              <a:gd name="T52" fmla="*/ 631825 w 576"/>
              <a:gd name="T53" fmla="*/ 998537 h 629"/>
              <a:gd name="T54" fmla="*/ 479425 w 576"/>
              <a:gd name="T55" fmla="*/ 935037 h 629"/>
              <a:gd name="T56" fmla="*/ 479425 w 576"/>
              <a:gd name="T57" fmla="*/ 84613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5"/>
            <a:srcRect/>
            <a:tile tx="0" ty="0" sx="100000" sy="100000" flip="none" algn="tl"/>
          </a:blipFill>
          <a:ln w="126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23" name="Rectangle 16"/>
          <p:cNvSpPr>
            <a:spLocks noChangeArrowheads="1"/>
          </p:cNvSpPr>
          <p:nvPr/>
        </p:nvSpPr>
        <p:spPr bwMode="auto">
          <a:xfrm>
            <a:off x="571500" y="8509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5" name="Text Box 17"/>
          <p:cNvSpPr txBox="1">
            <a:spLocks noChangeArrowheads="1"/>
          </p:cNvSpPr>
          <p:nvPr/>
        </p:nvSpPr>
        <p:spPr bwMode="auto">
          <a:xfrm>
            <a:off x="5829300" y="4291013"/>
            <a:ext cx="1433513" cy="400050"/>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238"/>
              </a:spcBef>
              <a:spcAft>
                <a:spcPct val="0"/>
              </a:spcAft>
              <a:buClr>
                <a:srgbClr val="66CCFF"/>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en-GB" sz="20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rPr>
              <a:t>ISRAEL</a:t>
            </a:r>
          </a:p>
        </p:txBody>
      </p:sp>
      <p:sp>
        <p:nvSpPr>
          <p:cNvPr id="111625" name="Rectangle 21"/>
          <p:cNvSpPr>
            <a:spLocks noGrp="1" noChangeArrowheads="1"/>
          </p:cNvSpPr>
          <p:nvPr>
            <p:ph type="title" idx="4294967295"/>
          </p:nvPr>
        </p:nvSpPr>
        <p:spPr>
          <a:xfrm>
            <a:off x="685800" y="44450"/>
            <a:ext cx="7772400" cy="762000"/>
          </a:xfrm>
        </p:spPr>
        <p:txBody>
          <a:bodyPr/>
          <a:lstStyle/>
          <a:p>
            <a:pPr eaLnBrk="1" hangingPunct="1"/>
            <a:r>
              <a:rPr lang="en-US" sz="4000">
                <a:latin typeface="Arial Black" charset="0"/>
              </a:rPr>
              <a:t>Who wore head coverings?</a:t>
            </a:r>
            <a:endParaRPr lang="en-US">
              <a:latin typeface="Arial Black" charset="0"/>
            </a:endParaRPr>
          </a:p>
        </p:txBody>
      </p:sp>
      <p:grpSp>
        <p:nvGrpSpPr>
          <p:cNvPr id="3" name="Group 25"/>
          <p:cNvGrpSpPr>
            <a:grpSpLocks/>
          </p:cNvGrpSpPr>
          <p:nvPr/>
        </p:nvGrpSpPr>
        <p:grpSpPr bwMode="auto">
          <a:xfrm>
            <a:off x="762000" y="2362200"/>
            <a:ext cx="2416175" cy="2978150"/>
            <a:chOff x="480" y="1488"/>
            <a:chExt cx="1522" cy="1876"/>
          </a:xfrm>
        </p:grpSpPr>
        <p:pic>
          <p:nvPicPr>
            <p:cNvPr id="111628" name="Picture 23" descr="Coveri4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 y="1488"/>
              <a:ext cx="1522" cy="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9" name="WordArt 24"/>
            <p:cNvSpPr>
              <a:spLocks noChangeArrowheads="1" noChangeShapeType="1" noTextEdit="1"/>
            </p:cNvSpPr>
            <p:nvPr/>
          </p:nvSpPr>
          <p:spPr bwMode="auto">
            <a:xfrm>
              <a:off x="1152" y="1728"/>
              <a:ext cx="480" cy="792"/>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p>
          </p:txBody>
        </p:sp>
      </p:grpSp>
      <p:sp>
        <p:nvSpPr>
          <p:cNvPr id="89094" name="Text Box 7"/>
          <p:cNvSpPr txBox="1">
            <a:spLocks noChangeArrowheads="1"/>
          </p:cNvSpPr>
          <p:nvPr/>
        </p:nvSpPr>
        <p:spPr bwMode="auto">
          <a:xfrm>
            <a:off x="6705600" y="3048000"/>
            <a:ext cx="2438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l" defTabSz="409575" rtl="0" eaLnBrk="0" fontAlgn="base" latinLnBrk="0" hangingPunct="0">
              <a:lnSpc>
                <a:spcPct val="100000"/>
              </a:lnSpc>
              <a:spcBef>
                <a:spcPts val="2238"/>
              </a:spcBef>
              <a:spcAft>
                <a:spcPct val="0"/>
              </a:spcAft>
              <a:buClr>
                <a:srgbClr val="0033CC"/>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en-GB" sz="3600" b="1" i="0" u="none" strike="noStrike" kern="1200" cap="none" spc="0" normalizeH="0" baseline="0" noProof="0" dirty="0">
                <a:ln>
                  <a:noFill/>
                </a:ln>
                <a:solidFill>
                  <a:srgbClr val="FFFFFF"/>
                </a:solidFill>
                <a:effectLst>
                  <a:glow rad="254000">
                    <a:srgbClr val="000000">
                      <a:alpha val="93000"/>
                    </a:srgbClr>
                  </a:glow>
                </a:effectLst>
                <a:uLnTx/>
                <a:uFillTx/>
                <a:latin typeface="Comic Sans MS" charset="0"/>
                <a:ea typeface="ＭＳ Ｐゴシック" charset="0"/>
                <a:cs typeface="MS Gothic" charset="0"/>
              </a:rPr>
              <a:t>ASSYRIA</a:t>
            </a:r>
          </a:p>
        </p:txBody>
      </p:sp>
    </p:spTree>
    <p:extLst>
      <p:ext uri="{BB962C8B-B14F-4D97-AF65-F5344CB8AC3E}">
        <p14:creationId xmlns:p14="http://schemas.microsoft.com/office/powerpoint/2010/main" val="973758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14705"/>
                                        </p:tgtEl>
                                        <p:attrNameLst>
                                          <p:attrName>style.visibility</p:attrName>
                                        </p:attrNameLst>
                                      </p:cBhvr>
                                      <p:to>
                                        <p:strVal val="visible"/>
                                      </p:to>
                                    </p:set>
                                    <p:anim calcmode="lin" valueType="num">
                                      <p:cBhvr>
                                        <p:cTn id="12" dur="500" fill="hold"/>
                                        <p:tgtEl>
                                          <p:spTgt spid="114705"/>
                                        </p:tgtEl>
                                        <p:attrNameLst>
                                          <p:attrName>ppt_x</p:attrName>
                                        </p:attrNameLst>
                                      </p:cBhvr>
                                      <p:tavLst>
                                        <p:tav tm="100000">
                                          <p:val>
                                            <p:strVal val="1+#ppt_w/2"/>
                                          </p:val>
                                        </p:tav>
                                        <p:tav>
                                          <p:val>
                                            <p:strVal val="#ppt_x"/>
                                          </p:val>
                                        </p:tav>
                                      </p:tavLst>
                                    </p:anim>
                                    <p:anim calcmode="lin" valueType="num">
                                      <p:cBhvr>
                                        <p:cTn id="13" dur="500" fill="hold"/>
                                        <p:tgtEl>
                                          <p:spTgt spid="114705"/>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14710"/>
                                        </p:tgtEl>
                                        <p:attrNameLst>
                                          <p:attrName>style.visibility</p:attrName>
                                        </p:attrNameLst>
                                      </p:cBhvr>
                                      <p:to>
                                        <p:strVal val="visible"/>
                                      </p:to>
                                    </p:set>
                                    <p:animEffect transition="in" filter="box(in)">
                                      <p:cBhvr>
                                        <p:cTn id="18" dur="500"/>
                                        <p:tgtEl>
                                          <p:spTgt spid="1147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595" name="Rectangle 3"/>
          <p:cNvSpPr>
            <a:spLocks noGrp="1" noChangeArrowheads="1"/>
          </p:cNvSpPr>
          <p:nvPr>
            <p:ph type="title"/>
          </p:nvPr>
        </p:nvSpPr>
        <p:spPr>
          <a:xfrm>
            <a:off x="4938713" y="0"/>
            <a:ext cx="3886200" cy="2693988"/>
          </a:xfrm>
        </p:spPr>
        <p:txBody>
          <a:bodyPr/>
          <a:lstStyle/>
          <a:p>
            <a:pPr eaLnBrk="1" hangingPunct="1">
              <a:defRPr/>
            </a:pPr>
            <a:r>
              <a:rPr lang="en-US" dirty="0">
                <a:latin typeface="Arial" charset="0"/>
              </a:rPr>
              <a:t>God</a:t>
            </a:r>
            <a:r>
              <a:rPr lang="uk-UA" altLang="ja-JP" dirty="0">
                <a:latin typeface="Arial" charset="0"/>
              </a:rPr>
              <a:t>'</a:t>
            </a:r>
            <a:r>
              <a:rPr lang="en-US" dirty="0">
                <a:latin typeface="Arial" charset="0"/>
              </a:rPr>
              <a:t>s Authority Structure</a:t>
            </a:r>
          </a:p>
        </p:txBody>
      </p:sp>
      <p:sp>
        <p:nvSpPr>
          <p:cNvPr id="110596" name="Rectangle 4"/>
          <p:cNvSpPr>
            <a:spLocks noGrp="1" noChangeArrowheads="1"/>
          </p:cNvSpPr>
          <p:nvPr>
            <p:ph type="body" idx="1"/>
          </p:nvPr>
        </p:nvSpPr>
        <p:spPr>
          <a:xfrm>
            <a:off x="1752600" y="3962400"/>
            <a:ext cx="2819400" cy="914400"/>
          </a:xfrm>
        </p:spPr>
        <p:txBody>
          <a:bodyPr/>
          <a:lstStyle/>
          <a:p>
            <a:pPr algn="ctr" eaLnBrk="1" hangingPunct="1">
              <a:lnSpc>
                <a:spcPct val="90000"/>
              </a:lnSpc>
              <a:buFont typeface="Wingdings" charset="0"/>
              <a:buNone/>
              <a:defRPr/>
            </a:pPr>
            <a:r>
              <a:rPr lang="en-US" sz="4400" b="1">
                <a:latin typeface="Arial" charset="0"/>
              </a:rPr>
              <a:t>Husband</a:t>
            </a:r>
          </a:p>
        </p:txBody>
      </p:sp>
      <p:pic>
        <p:nvPicPr>
          <p:cNvPr id="101381" name="Picture 7" descr="RickNov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505200"/>
            <a:ext cx="1465263"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1393" name="Group 17"/>
          <p:cNvGrpSpPr>
            <a:grpSpLocks/>
          </p:cNvGrpSpPr>
          <p:nvPr/>
        </p:nvGrpSpPr>
        <p:grpSpPr bwMode="auto">
          <a:xfrm>
            <a:off x="0" y="5183188"/>
            <a:ext cx="4572000" cy="1674812"/>
            <a:chOff x="0" y="3265"/>
            <a:chExt cx="2880" cy="1055"/>
          </a:xfrm>
        </p:grpSpPr>
        <p:pic>
          <p:nvPicPr>
            <p:cNvPr id="123920" name="Picture 8" descr="SusanDec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65"/>
              <a:ext cx="925" cy="1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4" name="Rectangle 12"/>
            <p:cNvSpPr>
              <a:spLocks noChangeArrowheads="1"/>
            </p:cNvSpPr>
            <p:nvPr/>
          </p:nvSpPr>
          <p:spPr bwMode="black">
            <a:xfrm>
              <a:off x="1104" y="3600"/>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Wife</a:t>
              </a:r>
            </a:p>
          </p:txBody>
        </p:sp>
      </p:grpSp>
      <p:grpSp>
        <p:nvGrpSpPr>
          <p:cNvPr id="101392" name="Group 16"/>
          <p:cNvGrpSpPr>
            <a:grpSpLocks/>
          </p:cNvGrpSpPr>
          <p:nvPr/>
        </p:nvGrpSpPr>
        <p:grpSpPr bwMode="auto">
          <a:xfrm>
            <a:off x="0" y="1600200"/>
            <a:ext cx="4572000" cy="1828800"/>
            <a:chOff x="0" y="1008"/>
            <a:chExt cx="2880" cy="1152"/>
          </a:xfrm>
        </p:grpSpPr>
        <p:pic>
          <p:nvPicPr>
            <p:cNvPr id="123918" name="Picture 10" descr="Jes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008"/>
              <a:ext cx="934"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5" name="Rectangle 13"/>
            <p:cNvSpPr>
              <a:spLocks noChangeArrowheads="1"/>
            </p:cNvSpPr>
            <p:nvPr/>
          </p:nvSpPr>
          <p:spPr bwMode="black">
            <a:xfrm>
              <a:off x="1104" y="1392"/>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Christ</a:t>
              </a:r>
            </a:p>
          </p:txBody>
        </p:sp>
      </p:grpSp>
      <p:grpSp>
        <p:nvGrpSpPr>
          <p:cNvPr id="101391" name="Group 15"/>
          <p:cNvGrpSpPr>
            <a:grpSpLocks/>
          </p:cNvGrpSpPr>
          <p:nvPr/>
        </p:nvGrpSpPr>
        <p:grpSpPr bwMode="auto">
          <a:xfrm>
            <a:off x="0" y="0"/>
            <a:ext cx="4572000" cy="1600200"/>
            <a:chOff x="0" y="0"/>
            <a:chExt cx="2880" cy="1008"/>
          </a:xfrm>
        </p:grpSpPr>
        <p:pic>
          <p:nvPicPr>
            <p:cNvPr id="123916" name="Picture 11" descr="Eye of Go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1008"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6" name="Rectangle 14"/>
            <p:cNvSpPr>
              <a:spLocks noChangeArrowheads="1"/>
            </p:cNvSpPr>
            <p:nvPr/>
          </p:nvSpPr>
          <p:spPr bwMode="black">
            <a:xfrm>
              <a:off x="1104" y="288"/>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God</a:t>
              </a:r>
            </a:p>
          </p:txBody>
        </p:sp>
      </p:grpSp>
      <p:sp>
        <p:nvSpPr>
          <p:cNvPr id="110607" name="AutoShape 15"/>
          <p:cNvSpPr>
            <a:spLocks noChangeArrowheads="1"/>
          </p:cNvSpPr>
          <p:nvPr/>
        </p:nvSpPr>
        <p:spPr bwMode="auto">
          <a:xfrm>
            <a:off x="2781300" y="49149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AutoShape 15"/>
          <p:cNvSpPr>
            <a:spLocks noChangeArrowheads="1"/>
          </p:cNvSpPr>
          <p:nvPr/>
        </p:nvSpPr>
        <p:spPr bwMode="auto">
          <a:xfrm>
            <a:off x="2781300" y="31623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AutoShape 15"/>
          <p:cNvSpPr>
            <a:spLocks noChangeArrowheads="1"/>
          </p:cNvSpPr>
          <p:nvPr/>
        </p:nvSpPr>
        <p:spPr bwMode="auto">
          <a:xfrm>
            <a:off x="2781300" y="14097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15" name="Text Box 18"/>
          <p:cNvSpPr txBox="1">
            <a:spLocks noChangeArrowheads="1"/>
          </p:cNvSpPr>
          <p:nvPr/>
        </p:nvSpPr>
        <p:spPr bwMode="auto">
          <a:xfrm>
            <a:off x="4859338" y="2924175"/>
            <a:ext cx="4043362" cy="304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The head of every man is Christ, the head of woman is man, and the head of Christ is God </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(1 Cor. 11:3</a:t>
            </a:r>
            <a:r>
              <a:rPr kumimoji="0" lang="en-US" sz="3200" b="1" i="0" u="none" strike="noStrike" kern="1200" cap="none" spc="0" normalizeH="0" baseline="0" noProof="0">
                <a:ln>
                  <a:noFill/>
                </a:ln>
                <a:solidFill>
                  <a:srgbClr val="C900CB"/>
                </a:solidFill>
                <a:effectLst/>
                <a:uLnTx/>
                <a:uFillTx/>
                <a:latin typeface="Calibri" charset="0"/>
                <a:ea typeface="ＭＳ Ｐゴシック" charset="0"/>
              </a:rPr>
              <a:t> </a:t>
            </a:r>
            <a:r>
              <a:rPr kumimoji="0" lang="en-US" sz="3200" b="1" i="0" u="none" strike="noStrike" kern="1200" cap="none" spc="0" normalizeH="0" baseline="0" noProof="0">
                <a:ln>
                  <a:noFill/>
                </a:ln>
                <a:solidFill>
                  <a:srgbClr val="FFFFFF"/>
                </a:solidFill>
                <a:effectLst/>
                <a:uLnTx/>
                <a:uFillTx/>
                <a:latin typeface="Calibri" charset="0"/>
                <a:ea typeface="ＭＳ Ｐゴシック" charset="0"/>
              </a:rPr>
              <a:t>NLT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3260544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059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0139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0607"/>
                                        </p:tgtEl>
                                        <p:attrNameLst>
                                          <p:attrName>style.visibility</p:attrName>
                                        </p:attrNameLst>
                                      </p:cBhvr>
                                      <p:to>
                                        <p:strVal val="visible"/>
                                      </p:to>
                                    </p:set>
                                    <p:animEffect transition="in" filter="wipe(down)">
                                      <p:cBhvr>
                                        <p:cTn id="21" dur="500"/>
                                        <p:tgtEl>
                                          <p:spTgt spid="110607"/>
                                        </p:tgtEl>
                                      </p:cBhvr>
                                    </p:animEffect>
                                  </p:childTnLst>
                                </p:cTn>
                              </p:par>
                              <p:par>
                                <p:cTn id="22" presetID="1" presetClass="entr" presetSubtype="0" fill="hold" nodeType="withEffect">
                                  <p:stCondLst>
                                    <p:cond delay="0"/>
                                  </p:stCondLst>
                                  <p:childTnLst>
                                    <p:set>
                                      <p:cBhvr>
                                        <p:cTn id="23" dur="1" fill="hold">
                                          <p:stCondLst>
                                            <p:cond delay="0"/>
                                          </p:stCondLst>
                                        </p:cTn>
                                        <p:tgtEl>
                                          <p:spTgt spid="10139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10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p:bldP spid="110607" grpId="0" animBg="1"/>
      <p:bldP spid="2"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3"/>
          <p:cNvSpPr>
            <a:spLocks noGrp="1"/>
          </p:cNvSpPr>
          <p:nvPr>
            <p:ph type="ctrTitle" idx="4294967295"/>
          </p:nvPr>
        </p:nvSpPr>
        <p:spPr>
          <a:xfrm>
            <a:off x="107950" y="115888"/>
            <a:ext cx="8969375" cy="1728787"/>
          </a:xfrm>
        </p:spPr>
        <p:txBody>
          <a:bodyPr/>
          <a:lstStyle/>
          <a:p>
            <a:pPr eaLnBrk="1" hangingPunct="1"/>
            <a:r>
              <a:rPr lang="en-US" sz="4000" b="1">
                <a:solidFill>
                  <a:schemeClr val="bg1"/>
                </a:solidFill>
                <a:latin typeface="Calibri" charset="0"/>
              </a:rPr>
              <a:t>In most societies today, head coverings send the wrong signal––that we are out of touch with societal convention</a:t>
            </a:r>
            <a:endParaRPr lang="en-US" sz="4000" b="1">
              <a:latin typeface="Calibri" charset="0"/>
            </a:endParaRPr>
          </a:p>
        </p:txBody>
      </p:sp>
      <p:pic>
        <p:nvPicPr>
          <p:cNvPr id="1546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060575"/>
            <a:ext cx="9201151" cy="483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571321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0" y="0"/>
            <a:ext cx="9144000" cy="6858000"/>
          </a:xfrm>
          <a:prstGeom prst="rect">
            <a:avLst/>
          </a:prstGeom>
          <a:gradFill rotWithShape="0">
            <a:gsLst>
              <a:gs pos="0">
                <a:srgbClr val="13136A"/>
              </a:gs>
              <a:gs pos="100000">
                <a:srgbClr val="2828E4"/>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endParaRPr>
          </a:p>
        </p:txBody>
      </p:sp>
      <p:pic>
        <p:nvPicPr>
          <p:cNvPr id="2222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468313" y="1700213"/>
            <a:ext cx="8170862" cy="4938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4"/>
          <p:cNvSpPr>
            <a:spLocks noChangeArrowheads="1"/>
          </p:cNvSpPr>
          <p:nvPr/>
        </p:nvSpPr>
        <p:spPr bwMode="black">
          <a:xfrm>
            <a:off x="304800" y="76200"/>
            <a:ext cx="8458200" cy="1981200"/>
          </a:xfrm>
          <a:prstGeom prst="rect">
            <a:avLst/>
          </a:prstGeom>
          <a:solidFill>
            <a:srgbClr val="020009"/>
          </a:solidFill>
          <a:ln>
            <a:noFill/>
          </a:ln>
          <a:effectLst>
            <a:outerShdw blurRad="63500" dist="53882" dir="2700000" algn="ctr" rotWithShape="0">
              <a:srgbClr val="020009">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Don</a:t>
            </a:r>
            <a:r>
              <a:rPr kumimoji="0" lang="uk-UA" altLang="ja-JP"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t confuse society into thinking that husbands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shouldn</a:t>
            </a:r>
            <a:r>
              <a:rPr kumimoji="0" lang="uk-UA" altLang="ja-JP"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t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rPr>
              <a:t>lead</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their wives (Main Idea of 1 Cor. 11:1-16)</a:t>
            </a:r>
          </a:p>
        </p:txBody>
      </p:sp>
    </p:spTree>
    <p:extLst>
      <p:ext uri="{BB962C8B-B14F-4D97-AF65-F5344CB8AC3E}">
        <p14:creationId xmlns:p14="http://schemas.microsoft.com/office/powerpoint/2010/main" val="252820432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4" descr="hand-reaching-bw"/>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3" name="Rectangle 5"/>
          <p:cNvSpPr>
            <a:spLocks noGrp="1"/>
          </p:cNvSpPr>
          <p:nvPr>
            <p:ph type="title" idx="4294967295"/>
          </p:nvPr>
        </p:nvSpPr>
        <p:spPr>
          <a:xfrm>
            <a:off x="-1" y="0"/>
            <a:ext cx="9144001" cy="990600"/>
          </a:xfrm>
          <a:effectLst>
            <a:outerShdw blurRad="63500" dist="35921" dir="2700000" algn="ctr" rotWithShape="0">
              <a:schemeClr val="tx1">
                <a:alpha val="74998"/>
              </a:schemeClr>
            </a:outerShdw>
          </a:effectLst>
        </p:spPr>
        <p:txBody>
          <a:bodyPr/>
          <a:lstStyle/>
          <a:p>
            <a:pPr algn="l">
              <a:defRPr/>
            </a:pPr>
            <a:r>
              <a:rPr lang="en-US" sz="5400" b="1" dirty="0">
                <a:solidFill>
                  <a:schemeClr val="bg1"/>
                </a:solidFill>
                <a:effectLst>
                  <a:glow rad="266700">
                    <a:schemeClr val="tx1">
                      <a:alpha val="96000"/>
                    </a:schemeClr>
                  </a:glow>
                </a:effectLst>
                <a:latin typeface="Calibri" charset="0"/>
              </a:rPr>
              <a:t>Give up your rights to…</a:t>
            </a:r>
            <a:endParaRPr lang="en-US" dirty="0">
              <a:solidFill>
                <a:schemeClr val="bg1"/>
              </a:solidFill>
              <a:effectLst>
                <a:glow rad="266700">
                  <a:schemeClr val="tx1">
                    <a:alpha val="96000"/>
                  </a:schemeClr>
                </a:glow>
              </a:effectLst>
              <a:latin typeface="Calibri" charset="0"/>
            </a:endParaRPr>
          </a:p>
        </p:txBody>
      </p:sp>
      <p:sp>
        <p:nvSpPr>
          <p:cNvPr id="288774" name="Rectangle 6"/>
          <p:cNvSpPr>
            <a:spLocks/>
          </p:cNvSpPr>
          <p:nvPr/>
        </p:nvSpPr>
        <p:spPr bwMode="auto">
          <a:xfrm>
            <a:off x="228600" y="1143000"/>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sue another believer (1 Cor. 6)</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7" name="Rectangle 9"/>
          <p:cNvSpPr>
            <a:spLocks/>
          </p:cNvSpPr>
          <p:nvPr/>
        </p:nvSpPr>
        <p:spPr bwMode="auto">
          <a:xfrm>
            <a:off x="228600" y="1919288"/>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marriage or singleness (1 Cor. 7)</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8" name="Rectangle 10"/>
          <p:cNvSpPr>
            <a:spLocks/>
          </p:cNvSpPr>
          <p:nvPr/>
        </p:nvSpPr>
        <p:spPr bwMode="auto">
          <a:xfrm>
            <a:off x="228600" y="2697163"/>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eat food offered to idols (1 Cor. 8)</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9" name="Rectangle 11"/>
          <p:cNvSpPr>
            <a:spLocks/>
          </p:cNvSpPr>
          <p:nvPr/>
        </p:nvSpPr>
        <p:spPr bwMode="auto">
          <a:xfrm>
            <a:off x="228600" y="3473450"/>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practices hindering your witness (1 Cor. 9)</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0" name="Rectangle 12"/>
          <p:cNvSpPr>
            <a:spLocks/>
          </p:cNvSpPr>
          <p:nvPr/>
        </p:nvSpPr>
        <p:spPr bwMode="auto">
          <a:xfrm>
            <a:off x="228600" y="4251325"/>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join pagan celebrations (1 Cor. 10)</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1" name="Rectangle 13"/>
          <p:cNvSpPr>
            <a:spLocks/>
          </p:cNvSpPr>
          <p:nvPr/>
        </p:nvSpPr>
        <p:spPr bwMode="auto">
          <a:xfrm>
            <a:off x="228600" y="5029200"/>
            <a:ext cx="89154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38138" marR="0" lvl="0" indent="-3381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deny God</a:t>
            </a:r>
            <a:r>
              <a:rPr kumimoji="0" lang="uk-UA" altLang="ja-JP"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s authority structure (1 Cor. 11)</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Tree>
    <p:extLst>
      <p:ext uri="{BB962C8B-B14F-4D97-AF65-F5344CB8AC3E}">
        <p14:creationId xmlns:p14="http://schemas.microsoft.com/office/powerpoint/2010/main" val="519295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8774">
                                            <p:txEl>
                                              <p:pRg st="0" end="0"/>
                                            </p:txEl>
                                          </p:spTgt>
                                        </p:tgtEl>
                                        <p:attrNameLst>
                                          <p:attrName>style.visibility</p:attrName>
                                        </p:attrNameLst>
                                      </p:cBhvr>
                                      <p:to>
                                        <p:strVal val="visible"/>
                                      </p:to>
                                    </p:set>
                                    <p:animEffect transition="in" filter="wipe(left)">
                                      <p:cBhvr>
                                        <p:cTn id="7" dur="500"/>
                                        <p:tgtEl>
                                          <p:spTgt spid="2887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8777">
                                            <p:txEl>
                                              <p:pRg st="0" end="0"/>
                                            </p:txEl>
                                          </p:spTgt>
                                        </p:tgtEl>
                                        <p:attrNameLst>
                                          <p:attrName>style.visibility</p:attrName>
                                        </p:attrNameLst>
                                      </p:cBhvr>
                                      <p:to>
                                        <p:strVal val="visible"/>
                                      </p:to>
                                    </p:set>
                                    <p:animEffect transition="in" filter="wipe(left)">
                                      <p:cBhvr>
                                        <p:cTn id="12" dur="500"/>
                                        <p:tgtEl>
                                          <p:spTgt spid="2887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8778">
                                            <p:txEl>
                                              <p:pRg st="0" end="0"/>
                                            </p:txEl>
                                          </p:spTgt>
                                        </p:tgtEl>
                                        <p:attrNameLst>
                                          <p:attrName>style.visibility</p:attrName>
                                        </p:attrNameLst>
                                      </p:cBhvr>
                                      <p:to>
                                        <p:strVal val="visible"/>
                                      </p:to>
                                    </p:set>
                                    <p:animEffect transition="in" filter="wipe(left)">
                                      <p:cBhvr>
                                        <p:cTn id="17" dur="500"/>
                                        <p:tgtEl>
                                          <p:spTgt spid="28877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8779">
                                            <p:txEl>
                                              <p:pRg st="0" end="0"/>
                                            </p:txEl>
                                          </p:spTgt>
                                        </p:tgtEl>
                                        <p:attrNameLst>
                                          <p:attrName>style.visibility</p:attrName>
                                        </p:attrNameLst>
                                      </p:cBhvr>
                                      <p:to>
                                        <p:strVal val="visible"/>
                                      </p:to>
                                    </p:set>
                                    <p:animEffect transition="in" filter="wipe(left)">
                                      <p:cBhvr>
                                        <p:cTn id="22" dur="500"/>
                                        <p:tgtEl>
                                          <p:spTgt spid="28877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8780">
                                            <p:txEl>
                                              <p:pRg st="0" end="0"/>
                                            </p:txEl>
                                          </p:spTgt>
                                        </p:tgtEl>
                                        <p:attrNameLst>
                                          <p:attrName>style.visibility</p:attrName>
                                        </p:attrNameLst>
                                      </p:cBhvr>
                                      <p:to>
                                        <p:strVal val="visible"/>
                                      </p:to>
                                    </p:set>
                                    <p:animEffect transition="in" filter="wipe(left)">
                                      <p:cBhvr>
                                        <p:cTn id="27" dur="500"/>
                                        <p:tgtEl>
                                          <p:spTgt spid="28878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8781">
                                            <p:txEl>
                                              <p:pRg st="0" end="0"/>
                                            </p:txEl>
                                          </p:spTgt>
                                        </p:tgtEl>
                                        <p:attrNameLst>
                                          <p:attrName>style.visibility</p:attrName>
                                        </p:attrNameLst>
                                      </p:cBhvr>
                                      <p:to>
                                        <p:strVal val="visible"/>
                                      </p:to>
                                    </p:set>
                                    <p:animEffect transition="in" filter="wipe(left)">
                                      <p:cBhvr>
                                        <p:cTn id="32" dur="500"/>
                                        <p:tgtEl>
                                          <p:spTgt spid="2887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4" grpId="0" build="p" autoUpdateAnimBg="0"/>
      <p:bldP spid="288777" grpId="0" build="p" autoUpdateAnimBg="0"/>
      <p:bldP spid="288778" grpId="0" build="p" autoUpdateAnimBg="0"/>
      <p:bldP spid="288779" grpId="0" build="p" autoUpdateAnimBg="0"/>
      <p:bldP spid="288780" grpId="0" build="p" autoUpdateAnimBg="0"/>
      <p:bldP spid="28878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2"/>
          <p:cNvSpPr>
            <a:spLocks noGrp="1" noChangeArrowheads="1"/>
          </p:cNvSpPr>
          <p:nvPr>
            <p:ph type="ctrTitle" idx="4294967295"/>
          </p:nvPr>
        </p:nvSpPr>
        <p:spPr>
          <a:xfrm>
            <a:off x="0" y="0"/>
            <a:ext cx="9144000" cy="1447800"/>
          </a:xfrm>
        </p:spPr>
        <p:txBody>
          <a:bodyPr/>
          <a:lstStyle/>
          <a:p>
            <a:pPr eaLnBrk="1" hangingPunct="1"/>
            <a:r>
              <a:rPr lang="en-US" b="1" i="1" dirty="0">
                <a:solidFill>
                  <a:schemeClr val="bg1"/>
                </a:solidFill>
                <a:latin typeface="Arial Bold" charset="0"/>
                <a:ea typeface="ＭＳ Ｐゴシック" charset="0"/>
                <a:cs typeface="ＭＳ Ｐゴシック" charset="0"/>
              </a:rPr>
              <a:t>How can you </a:t>
            </a:r>
            <a:r>
              <a:rPr lang="en-US" b="1" i="1" dirty="0">
                <a:solidFill>
                  <a:srgbClr val="FFFF00"/>
                </a:solidFill>
                <a:latin typeface="Arial Bold" charset="0"/>
                <a:ea typeface="ＭＳ Ｐゴシック" charset="0"/>
                <a:cs typeface="ＭＳ Ｐゴシック" charset="0"/>
              </a:rPr>
              <a:t>honor</a:t>
            </a:r>
            <a:r>
              <a:rPr lang="en-US" b="1" i="1" dirty="0">
                <a:solidFill>
                  <a:schemeClr val="bg1"/>
                </a:solidFill>
                <a:latin typeface="Arial Bold" charset="0"/>
                <a:ea typeface="ＭＳ Ｐゴシック" charset="0"/>
                <a:cs typeface="ＭＳ Ｐゴシック" charset="0"/>
              </a:rPr>
              <a:t> God in the Lord</a:t>
            </a:r>
            <a:r>
              <a:rPr lang="uk-UA" altLang="ja-JP" b="1" i="1" dirty="0">
                <a:solidFill>
                  <a:schemeClr val="bg1"/>
                </a:solidFill>
                <a:latin typeface="Arial Bold" charset="0"/>
                <a:ea typeface="ＭＳ Ｐゴシック" charset="0"/>
                <a:cs typeface="ＭＳ Ｐゴシック" charset="0"/>
              </a:rPr>
              <a:t>'</a:t>
            </a:r>
            <a:r>
              <a:rPr lang="en-US" b="1" i="1" dirty="0">
                <a:solidFill>
                  <a:schemeClr val="bg1"/>
                </a:solidFill>
                <a:latin typeface="Arial Bold" charset="0"/>
                <a:ea typeface="ＭＳ Ｐゴシック" charset="0"/>
                <a:cs typeface="ＭＳ Ｐゴシック" charset="0"/>
              </a:rPr>
              <a:t>s Supper?</a:t>
            </a:r>
            <a:endParaRPr lang="en-US" b="1" i="1" dirty="0">
              <a:solidFill>
                <a:schemeClr val="bg1"/>
              </a:solidFill>
              <a:latin typeface="Eraser" charset="0"/>
              <a:ea typeface="ＭＳ Ｐゴシック" charset="0"/>
              <a:cs typeface="ＭＳ Ｐゴシック" charset="0"/>
            </a:endParaRPr>
          </a:p>
        </p:txBody>
      </p:sp>
    </p:spTree>
    <p:extLst>
      <p:ext uri="{BB962C8B-B14F-4D97-AF65-F5344CB8AC3E}">
        <p14:creationId xmlns:p14="http://schemas.microsoft.com/office/powerpoint/2010/main" val="9111871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3600" b="1" i="1" dirty="0">
                <a:solidFill>
                  <a:schemeClr val="bg1"/>
                </a:solidFill>
                <a:latin typeface="Aramis Regular" charset="0"/>
                <a:ea typeface="ＭＳ Ｐゴシック" charset="0"/>
                <a:cs typeface="ＭＳ Ｐゴシック" charset="0"/>
              </a:rPr>
              <a:t>Look in all four directions!</a:t>
            </a:r>
            <a:endParaRPr lang="en-US" sz="4000" b="1" dirty="0">
              <a:latin typeface="Calibri" charset="0"/>
              <a:ea typeface="ＭＳ Ｐゴシック" charset="0"/>
              <a:cs typeface="ＭＳ Ｐゴシック" charset="0"/>
            </a:endParaRPr>
          </a:p>
        </p:txBody>
      </p:sp>
      <p:sp>
        <p:nvSpPr>
          <p:cNvPr id="33280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017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
        <p:nvSpPr>
          <p:cNvPr id="20173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back</a:t>
            </a:r>
          </a:p>
        </p:txBody>
      </p:sp>
      <p:sp>
        <p:nvSpPr>
          <p:cNvPr id="201736"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1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forward</a:t>
            </a:r>
          </a:p>
        </p:txBody>
      </p:sp>
      <p:sp>
        <p:nvSpPr>
          <p:cNvPr id="201738"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1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inward</a:t>
            </a:r>
          </a:p>
        </p:txBody>
      </p:sp>
    </p:spTree>
    <p:extLst>
      <p:ext uri="{BB962C8B-B14F-4D97-AF65-F5344CB8AC3E}">
        <p14:creationId xmlns:p14="http://schemas.microsoft.com/office/powerpoint/2010/main" val="4038954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334851" name="Rectangle 3"/>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a:latin typeface="Arial" charset="0"/>
              </a:rPr>
              <a:t>The Four Directions</a:t>
            </a:r>
          </a:p>
        </p:txBody>
      </p:sp>
      <p:sp>
        <p:nvSpPr>
          <p:cNvPr id="203779" name="Rectangle 4"/>
          <p:cNvSpPr>
            <a:spLocks noChangeArrowheads="1"/>
          </p:cNvSpPr>
          <p:nvPr/>
        </p:nvSpPr>
        <p:spPr bwMode="auto">
          <a:xfrm>
            <a:off x="0" y="19907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2F1311"/>
              </a:solidFill>
              <a:effectLst/>
              <a:uLnTx/>
              <a:uFillTx/>
              <a:latin typeface="Arial" charset="0"/>
              <a:ea typeface="ＭＳ Ｐゴシック" charset="0"/>
            </a:endParaRPr>
          </a:p>
        </p:txBody>
      </p:sp>
      <p:graphicFrame>
        <p:nvGraphicFramePr>
          <p:cNvPr id="334853" name="Group 5"/>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tx1"/>
                          </a:solidFill>
                          <a:effectLst/>
                          <a:latin typeface="Arial"/>
                          <a:ea typeface="宋体" charset="0"/>
                          <a:cs typeface="Arial"/>
                        </a:rPr>
                        <a:t>Look</a:t>
                      </a:r>
                      <a:r>
                        <a:rPr kumimoji="0" lang="en-US" altLang="zh-CN" sz="2000" b="1" i="1" u="none" strike="noStrike" cap="none" normalizeH="0" baseline="0" dirty="0">
                          <a:ln>
                            <a:noFill/>
                          </a:ln>
                          <a:solidFill>
                            <a:schemeClr val="tx1"/>
                          </a:solidFill>
                          <a:effectLst/>
                          <a:latin typeface="Arial"/>
                          <a:ea typeface="宋体" charset="0"/>
                          <a:cs typeface="Arial"/>
                        </a:rPr>
                        <a:t>...</a:t>
                      </a:r>
                      <a:endParaRPr kumimoji="0" lang="en-US" sz="2800" b="1" i="1" u="none" strike="noStrike" cap="none" normalizeH="0" baseline="0" dirty="0">
                        <a:ln>
                          <a:noFill/>
                        </a:ln>
                        <a:solidFill>
                          <a:schemeClr val="tx1"/>
                        </a:solidFill>
                        <a:effectLst/>
                        <a:latin typeface="Arial"/>
                        <a:ea typeface="ＭＳ Ｐゴシック"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a:ea typeface="宋体" charset="0"/>
                          <a:cs typeface="Arial"/>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a:ea typeface="宋体" charset="0"/>
                          <a:cs typeface="Arial"/>
                        </a:rPr>
                        <a:t>(Jewish)</a:t>
                      </a:r>
                      <a:endParaRPr kumimoji="0" lang="en-US" altLang="zh-CN" sz="5400" b="0" i="0" u="none" strike="noStrike" cap="none" normalizeH="0" baseline="0">
                        <a:ln>
                          <a:noFill/>
                        </a:ln>
                        <a:solidFill>
                          <a:schemeClr val="tx1"/>
                        </a:solidFill>
                        <a:effectLst/>
                        <a:latin typeface="Arial"/>
                        <a:ea typeface="宋体"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a:ea typeface="宋体" charset="0"/>
                          <a:cs typeface="Arial"/>
                        </a:rPr>
                        <a:t>Lord</a:t>
                      </a:r>
                      <a:r>
                        <a:rPr kumimoji="0" lang="uk-UA" altLang="zh-CN" sz="3200" b="1" i="1" u="none" strike="noStrike" cap="none" normalizeH="0" baseline="0" dirty="0">
                          <a:ln>
                            <a:noFill/>
                          </a:ln>
                          <a:solidFill>
                            <a:srgbClr val="000000"/>
                          </a:solidFill>
                          <a:effectLst/>
                          <a:latin typeface="Arial"/>
                          <a:ea typeface="宋体" charset="0"/>
                          <a:cs typeface="Arial"/>
                        </a:rPr>
                        <a:t>'</a:t>
                      </a:r>
                      <a:r>
                        <a:rPr kumimoji="0" lang="en-US" altLang="zh-CN" sz="3200" b="1" i="1" u="none" strike="noStrike" cap="none" normalizeH="0" baseline="0" dirty="0">
                          <a:ln>
                            <a:noFill/>
                          </a:ln>
                          <a:solidFill>
                            <a:srgbClr val="000000"/>
                          </a:solidFill>
                          <a:effectLst/>
                          <a:latin typeface="Arial"/>
                          <a:ea typeface="宋体" charset="0"/>
                          <a:cs typeface="Arial"/>
                        </a:rPr>
                        <a:t>s 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a:ea typeface="宋体" charset="0"/>
                          <a:cs typeface="Arial"/>
                        </a:rPr>
                        <a:t>(Christian)</a:t>
                      </a:r>
                      <a:endParaRPr kumimoji="0" lang="en-US" altLang="zh-CN" sz="3600" b="0" i="0" u="none" strike="noStrike" cap="none" normalizeH="0" baseline="0" dirty="0">
                        <a:ln>
                          <a:noFill/>
                        </a:ln>
                        <a:solidFill>
                          <a:schemeClr val="tx1"/>
                        </a:solidFill>
                        <a:effectLst/>
                        <a:latin typeface="Arial"/>
                        <a:ea typeface="宋体"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Outward</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Back</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Forward</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Wait for messianic age</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(Ezek. 45:21)</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Inward</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Examine sin in yourself </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 (1 Cor. 11:27-32; cf. 5:6-8)</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3799" name="Rectangle 26"/>
          <p:cNvSpPr>
            <a:spLocks noChangeArrowheads="1"/>
          </p:cNvSpPr>
          <p:nvPr/>
        </p:nvSpPr>
        <p:spPr bwMode="auto">
          <a:xfrm>
            <a:off x="0" y="4151313"/>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100" b="0"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sp>
        <p:nvSpPr>
          <p:cNvPr id="203800" name="Text Box 27"/>
          <p:cNvSpPr txBox="1">
            <a:spLocks noChangeArrowheads="1"/>
          </p:cNvSpPr>
          <p:nvPr/>
        </p:nvSpPr>
        <p:spPr bwMode="auto">
          <a:xfrm>
            <a:off x="5181600" y="90488"/>
            <a:ext cx="25908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(Adapted from David Watson, </a:t>
            </a:r>
            <a:r>
              <a:rPr kumimoji="0" lang="en-US" sz="1800" b="0" i="1" u="none" strike="noStrike" kern="1200" cap="none" spc="0" normalizeH="0" baseline="0" noProof="0">
                <a:ln>
                  <a:noFill/>
                </a:ln>
                <a:solidFill>
                  <a:srgbClr val="DDDDDD"/>
                </a:solidFill>
                <a:effectLst/>
                <a:uLnTx/>
                <a:uFillTx/>
                <a:latin typeface="Tahoma" charset="0"/>
                <a:ea typeface="ＭＳ Ｐゴシック" charset="0"/>
              </a:rPr>
              <a:t>I Believe in the Holy Spirit</a:t>
            </a: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t>
            </a:r>
          </a:p>
        </p:txBody>
      </p:sp>
      <p:sp>
        <p:nvSpPr>
          <p:cNvPr id="203801" name="Text Box 28"/>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143</a:t>
            </a:r>
          </a:p>
        </p:txBody>
      </p:sp>
      <p:pic>
        <p:nvPicPr>
          <p:cNvPr id="203802" name="Picture 29"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92591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9"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a:ea typeface="ＭＳ Ｐゴシック" charset="0"/>
                <a:cs typeface="Arial"/>
              </a:rPr>
              <a:t>The Main Idea</a:t>
            </a:r>
            <a:endParaRPr kumimoji="0" lang="en-US" sz="4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05827" name="AutoShape 4"/>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1" name="Text Box 5"/>
          <p:cNvSpPr txBox="1">
            <a:spLocks noChangeArrowheads="1"/>
          </p:cNvSpPr>
          <p:nvPr/>
        </p:nvSpPr>
        <p:spPr bwMode="auto">
          <a:xfrm rot="16200000">
            <a:off x="3551238" y="977900"/>
            <a:ext cx="2133600"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outward</a:t>
            </a:r>
          </a:p>
        </p:txBody>
      </p:sp>
      <p:sp>
        <p:nvSpPr>
          <p:cNvPr id="205829" name="AutoShape 6"/>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3" name="Text Box 7"/>
          <p:cNvSpPr txBox="1">
            <a:spLocks noChangeArrowheads="1"/>
          </p:cNvSpPr>
          <p:nvPr/>
        </p:nvSpPr>
        <p:spPr bwMode="auto">
          <a:xfrm>
            <a:off x="2795588" y="2270125"/>
            <a:ext cx="1393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back</a:t>
            </a:r>
          </a:p>
        </p:txBody>
      </p:sp>
      <p:sp>
        <p:nvSpPr>
          <p:cNvPr id="205831" name="AutoShape 8"/>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5" name="Text Box 9"/>
          <p:cNvSpPr txBox="1">
            <a:spLocks noChangeArrowheads="1"/>
          </p:cNvSpPr>
          <p:nvPr/>
        </p:nvSpPr>
        <p:spPr bwMode="auto">
          <a:xfrm>
            <a:off x="5257800" y="2270125"/>
            <a:ext cx="20208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forward</a:t>
            </a:r>
          </a:p>
        </p:txBody>
      </p:sp>
      <p:sp>
        <p:nvSpPr>
          <p:cNvPr id="205833" name="AutoShape 10"/>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7" name="Text Box 11"/>
          <p:cNvSpPr txBox="1">
            <a:spLocks noChangeArrowheads="1"/>
          </p:cNvSpPr>
          <p:nvPr/>
        </p:nvSpPr>
        <p:spPr bwMode="auto">
          <a:xfrm rot="16200000">
            <a:off x="3767931" y="3617119"/>
            <a:ext cx="18208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inward</a:t>
            </a:r>
          </a:p>
        </p:txBody>
      </p:sp>
      <p:sp>
        <p:nvSpPr>
          <p:cNvPr id="336908" name="Title 1"/>
          <p:cNvSpPr>
            <a:spLocks noGrp="1"/>
          </p:cNvSpPr>
          <p:nvPr>
            <p:ph type="ctrTitle" idx="4294967295"/>
          </p:nvPr>
        </p:nvSpPr>
        <p:spPr>
          <a:xfrm>
            <a:off x="35496" y="3645024"/>
            <a:ext cx="9145016" cy="2808312"/>
          </a:xfrm>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effectLst>
                  <a:glow rad="190500">
                    <a:schemeClr val="tx1"/>
                  </a:glow>
                </a:effectLst>
                <a:latin typeface="Arial"/>
                <a:ea typeface="ＭＳ Ｐゴシック" charset="0"/>
                <a:cs typeface="Arial"/>
              </a:rPr>
              <a:t>To properly look </a:t>
            </a:r>
            <a:r>
              <a:rPr lang="en-US" b="1" dirty="0">
                <a:solidFill>
                  <a:srgbClr val="FFFF00"/>
                </a:solidFill>
                <a:effectLst>
                  <a:glow rad="190500">
                    <a:schemeClr val="tx1"/>
                  </a:glow>
                </a:effectLst>
                <a:latin typeface="Arial"/>
                <a:ea typeface="ＭＳ Ｐゴシック" charset="0"/>
                <a:cs typeface="Arial"/>
              </a:rPr>
              <a:t>back</a:t>
            </a:r>
            <a:r>
              <a:rPr lang="en-US" b="1" dirty="0">
                <a:solidFill>
                  <a:schemeClr val="bg1"/>
                </a:solidFill>
                <a:effectLst>
                  <a:glow rad="190500">
                    <a:schemeClr val="tx1"/>
                  </a:glow>
                </a:effectLst>
                <a:latin typeface="Arial"/>
                <a:ea typeface="ＭＳ Ｐゴシック" charset="0"/>
                <a:cs typeface="Arial"/>
              </a:rPr>
              <a:t> on His death and look </a:t>
            </a:r>
            <a:r>
              <a:rPr lang="en-US" b="1" dirty="0">
                <a:solidFill>
                  <a:srgbClr val="FFFF00"/>
                </a:solidFill>
                <a:effectLst>
                  <a:glow rad="190500">
                    <a:schemeClr val="tx1"/>
                  </a:glow>
                </a:effectLst>
                <a:latin typeface="Arial"/>
                <a:ea typeface="ＭＳ Ｐゴシック" charset="0"/>
                <a:cs typeface="Arial"/>
              </a:rPr>
              <a:t>forward</a:t>
            </a:r>
            <a:r>
              <a:rPr lang="en-US" b="1" dirty="0">
                <a:solidFill>
                  <a:schemeClr val="bg1"/>
                </a:solidFill>
                <a:effectLst>
                  <a:glow rad="190500">
                    <a:schemeClr val="tx1"/>
                  </a:glow>
                </a:effectLst>
                <a:latin typeface="Arial"/>
                <a:ea typeface="ＭＳ Ｐゴシック" charset="0"/>
                <a:cs typeface="Arial"/>
              </a:rPr>
              <a:t> to His return, we need to look </a:t>
            </a:r>
            <a:r>
              <a:rPr lang="en-US" b="1" dirty="0">
                <a:solidFill>
                  <a:srgbClr val="FFFF00"/>
                </a:solidFill>
                <a:effectLst>
                  <a:glow rad="190500">
                    <a:schemeClr val="tx1"/>
                  </a:glow>
                </a:effectLst>
                <a:latin typeface="Arial"/>
                <a:ea typeface="ＭＳ Ｐゴシック" charset="0"/>
                <a:cs typeface="Arial"/>
              </a:rPr>
              <a:t>outward</a:t>
            </a:r>
            <a:r>
              <a:rPr lang="en-US" b="1" dirty="0">
                <a:solidFill>
                  <a:schemeClr val="bg1"/>
                </a:solidFill>
                <a:effectLst>
                  <a:glow rad="190500">
                    <a:schemeClr val="tx1"/>
                  </a:glow>
                </a:effectLst>
                <a:latin typeface="Arial"/>
                <a:ea typeface="ＭＳ Ｐゴシック" charset="0"/>
                <a:cs typeface="Arial"/>
              </a:rPr>
              <a:t> for others and look </a:t>
            </a:r>
            <a:r>
              <a:rPr lang="en-US" b="1" dirty="0">
                <a:solidFill>
                  <a:srgbClr val="FFFF00"/>
                </a:solidFill>
                <a:effectLst>
                  <a:glow rad="190500">
                    <a:schemeClr val="tx1"/>
                  </a:glow>
                </a:effectLst>
                <a:latin typeface="Arial"/>
                <a:ea typeface="ＭＳ Ｐゴシック" charset="0"/>
                <a:cs typeface="Arial"/>
              </a:rPr>
              <a:t>inward</a:t>
            </a:r>
            <a:r>
              <a:rPr lang="en-US" b="1" dirty="0">
                <a:solidFill>
                  <a:schemeClr val="bg1"/>
                </a:solidFill>
                <a:effectLst>
                  <a:glow rad="190500">
                    <a:schemeClr val="tx1"/>
                  </a:glow>
                </a:effectLst>
                <a:latin typeface="Arial"/>
                <a:ea typeface="ＭＳ Ｐゴシック" charset="0"/>
                <a:cs typeface="Arial"/>
              </a:rPr>
              <a:t> at our own lives.</a:t>
            </a:r>
          </a:p>
        </p:txBody>
      </p:sp>
    </p:spTree>
    <p:extLst>
      <p:ext uri="{BB962C8B-B14F-4D97-AF65-F5344CB8AC3E}">
        <p14:creationId xmlns:p14="http://schemas.microsoft.com/office/powerpoint/2010/main" val="14144561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12</a:t>
            </a:r>
          </a:p>
        </p:txBody>
      </p:sp>
    </p:spTree>
    <p:extLst>
      <p:ext uri="{BB962C8B-B14F-4D97-AF65-F5344CB8AC3E}">
        <p14:creationId xmlns:p14="http://schemas.microsoft.com/office/powerpoint/2010/main" val="967860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put the Corinthian believers in their dark city to shine as his light.</a:t>
            </a: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15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idx="4294967295"/>
          </p:nvPr>
        </p:nvSpPr>
        <p:spPr>
          <a:xfrm>
            <a:off x="685800" y="261392"/>
            <a:ext cx="7772400" cy="1295400"/>
          </a:xfrm>
        </p:spPr>
        <p:txBody>
          <a:bodyPr/>
          <a:lstStyle/>
          <a:p>
            <a:pPr eaLnBrk="1" hangingPunct="1"/>
            <a:r>
              <a:rPr lang="ru-RU" altLang="ja-JP" sz="3600" b="1" dirty="0">
                <a:solidFill>
                  <a:schemeClr val="bg1"/>
                </a:solidFill>
                <a:latin typeface="Arial" charset="0"/>
                <a:cs typeface="ＭＳ Ｐゴシック" charset="0"/>
              </a:rPr>
              <a:t>"</a:t>
            </a:r>
            <a:r>
              <a:rPr lang="en-US" sz="3600" b="1" dirty="0">
                <a:solidFill>
                  <a:schemeClr val="bg1"/>
                </a:solidFill>
                <a:latin typeface="Arial" charset="0"/>
                <a:cs typeface="ＭＳ Ｐゴシック" charset="0"/>
              </a:rPr>
              <a:t>Now the body is not made up of one part, but many</a:t>
            </a:r>
            <a:r>
              <a:rPr lang="ru-RU" altLang="ja-JP" sz="3600" b="1" dirty="0">
                <a:solidFill>
                  <a:schemeClr val="bg1"/>
                </a:solidFill>
                <a:latin typeface="Arial" charset="0"/>
                <a:cs typeface="ＭＳ Ｐゴシック" charset="0"/>
              </a:rPr>
              <a:t>"</a:t>
            </a:r>
            <a:r>
              <a:rPr lang="en-US" sz="3600" b="1" dirty="0">
                <a:solidFill>
                  <a:schemeClr val="bg1"/>
                </a:solidFill>
                <a:latin typeface="Arial" charset="0"/>
                <a:cs typeface="ＭＳ Ｐゴシック" charset="0"/>
              </a:rPr>
              <a:t> (12:14)</a:t>
            </a:r>
            <a:endParaRPr lang="en-US" sz="4000" dirty="0">
              <a:solidFill>
                <a:schemeClr val="bg1"/>
              </a:solidFill>
            </a:endParaRPr>
          </a:p>
        </p:txBody>
      </p:sp>
      <p:graphicFrame>
        <p:nvGraphicFramePr>
          <p:cNvPr id="6" name="Group 1026"/>
          <p:cNvGraphicFramePr>
            <a:graphicFrameLocks noGrp="1"/>
          </p:cNvGraphicFramePr>
          <p:nvPr/>
        </p:nvGraphicFramePr>
        <p:xfrm>
          <a:off x="76201" y="1625600"/>
          <a:ext cx="8991600" cy="5175250"/>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102332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pitchFamily="34" charset="-128"/>
                          <a:cs typeface="Arial"/>
                        </a:rPr>
                        <a:t>Speaking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dirty="0">
                          <a:ln>
                            <a:noFill/>
                          </a:ln>
                          <a:solidFill>
                            <a:schemeClr val="bg1"/>
                          </a:solidFill>
                          <a:effectLst/>
                          <a:latin typeface="Arial"/>
                          <a:ea typeface="ＭＳ Ｐゴシック" pitchFamily="34" charset="-128"/>
                          <a:cs typeface="Arial"/>
                        </a:rPr>
                        <a:t>Serving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a:ea typeface="ＭＳ Ｐゴシック" pitchFamily="34" charset="-128"/>
                          <a:cs typeface="Arial"/>
                        </a:rPr>
                        <a:t>Teaching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a:ea typeface="ＭＳ Ｐゴシック" pitchFamily="34" charset="-128"/>
                          <a:cs typeface="Arial"/>
                        </a:rPr>
                        <a:t>Administering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82434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Evangelism</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Faith</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85099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Pastor-Teacher</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a:ea typeface="ＭＳ Ｐゴシック" pitchFamily="34" charset="-128"/>
                          <a:cs typeface="Arial"/>
                        </a:rPr>
                        <a:t>Giving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Encouraging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Service</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82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a:ea typeface="ＭＳ Ｐゴシック" pitchFamily="34" charset="-128"/>
                          <a:cs typeface="Arial"/>
                        </a:rPr>
                        <a:t>Mercy</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7" name="Rectangle 1053"/>
          <p:cNvSpPr>
            <a:spLocks noChangeArrowheads="1"/>
          </p:cNvSpPr>
          <p:nvPr/>
        </p:nvSpPr>
        <p:spPr bwMode="auto">
          <a:xfrm>
            <a:off x="4495801" y="1600200"/>
            <a:ext cx="152400" cy="5257800"/>
          </a:xfrm>
          <a:prstGeom prst="rect">
            <a:avLst/>
          </a:prstGeom>
          <a:solidFill>
            <a:srgbClr val="000000"/>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 name="Rectangle 1050"/>
          <p:cNvSpPr>
            <a:spLocks noChangeArrowheads="1"/>
          </p:cNvSpPr>
          <p:nvPr/>
        </p:nvSpPr>
        <p:spPr bwMode="auto">
          <a:xfrm>
            <a:off x="8028384" y="-27384"/>
            <a:ext cx="1074134" cy="46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155dd</a:t>
            </a:r>
          </a:p>
        </p:txBody>
      </p:sp>
    </p:spTree>
    <p:extLst>
      <p:ext uri="{BB962C8B-B14F-4D97-AF65-F5344CB8AC3E}">
        <p14:creationId xmlns:p14="http://schemas.microsoft.com/office/powerpoint/2010/main" val="7132512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5" y="1143000"/>
            <a:ext cx="23209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Because I am not a hand, I do not belong to the body,</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dirty="0">
                <a:solidFill>
                  <a:schemeClr val="bg1"/>
                </a:solidFill>
                <a:latin typeface="Arial" charset="0"/>
                <a:cs typeface="ＭＳ Ｐゴシック" charset="0"/>
              </a:rPr>
              <a:t>Believers with less honored gifts </a:t>
            </a:r>
            <a:r>
              <a:rPr lang="en-US" sz="3200" b="1" dirty="0" err="1">
                <a:solidFill>
                  <a:schemeClr val="bg1"/>
                </a:solidFill>
                <a:latin typeface="Arial" charset="0"/>
                <a:cs typeface="ＭＳ Ｐゴシック" charset="0"/>
              </a:rPr>
              <a:t>shouldn</a:t>
            </a:r>
            <a:r>
              <a:rPr lang="uk-UA" altLang="ja-JP" sz="3200" b="1" dirty="0">
                <a:solidFill>
                  <a:schemeClr val="bg1"/>
                </a:solidFill>
                <a:latin typeface="Arial" charset="0"/>
                <a:cs typeface="ＭＳ Ｐゴシック" charset="0"/>
              </a:rPr>
              <a:t>'</a:t>
            </a:r>
            <a:r>
              <a:rPr lang="en-US" sz="3200" b="1" dirty="0">
                <a:solidFill>
                  <a:schemeClr val="bg1"/>
                </a:solidFill>
                <a:latin typeface="Arial" charset="0"/>
                <a:cs typeface="ＭＳ Ｐゴシック" charset="0"/>
              </a:rPr>
              <a:t>t feel unneeded (12:15-16).</a:t>
            </a:r>
          </a:p>
        </p:txBody>
      </p:sp>
      <p:sp>
        <p:nvSpPr>
          <p:cNvPr id="4" name="TextBox 3"/>
          <p:cNvSpPr txBox="1">
            <a:spLocks noChangeArrowheads="1"/>
          </p:cNvSpPr>
          <p:nvPr/>
        </p:nvSpPr>
        <p:spPr bwMode="auto">
          <a:xfrm>
            <a:off x="4953000" y="5181605"/>
            <a:ext cx="4191000" cy="830993"/>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Because I am not an eye, I do not belong to the body,</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it would not for that reason cease to be part of the body.</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it would not for that reason cease to be part of the body.</a:t>
            </a:r>
            <a:endParaRPr kumimoji="0" lang="en-US" sz="2400" b="0"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endParaRP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68"/>
            <a:ext cx="1676400"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FFFFFF"/>
                </a:solidFill>
                <a:effectLst/>
                <a:uLnTx/>
                <a:uFillTx/>
                <a:latin typeface="Arial" charset="0"/>
                <a:ea typeface="ＭＳ Ｐゴシック" charset="0"/>
                <a:cs typeface="ＭＳ Ｐゴシック" charset="0"/>
              </a:rPr>
              <a:t>15</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If the foot should say, </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FFFFFF"/>
                </a:solidFill>
                <a:effectLst/>
                <a:uLnTx/>
                <a:uFillTx/>
                <a:latin typeface="Arial" charset="0"/>
                <a:ea typeface="ＭＳ Ｐゴシック" charset="0"/>
                <a:cs typeface="ＭＳ Ｐゴシック" charset="0"/>
              </a:rPr>
              <a:t>16</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And if the ear should say, </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3216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 cor 12 han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777" y="1556792"/>
            <a:ext cx="2894136" cy="2599354"/>
          </a:xfrm>
          <a:prstGeom prst="rect">
            <a:avLst/>
          </a:prstGeom>
        </p:spPr>
      </p:pic>
      <p:pic>
        <p:nvPicPr>
          <p:cNvPr id="18" name="Picture 17"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rot="-886861">
            <a:off x="1025530" y="4673600"/>
            <a:ext cx="22971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962400"/>
            <a:ext cx="22161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ey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foot.pn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0" y="4560888"/>
            <a:ext cx="2362200" cy="229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Callout 7"/>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2776538" y="1752600"/>
            <a:ext cx="3319462" cy="762000"/>
          </a:xfrm>
          <a:prstGeom prst="wedgeEllipseCallout">
            <a:avLst>
              <a:gd name="adj1" fmla="val 94648"/>
              <a:gd name="adj2" fmla="val -6245"/>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2895601" y="1905000"/>
            <a:ext cx="28956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I don</a:t>
            </a:r>
            <a:r>
              <a:rPr kumimoji="0" lang="uk-UA"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t need you!</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0"/>
            <a:ext cx="9144000" cy="954088"/>
          </a:xfrm>
          <a:solidFill>
            <a:schemeClr val="accent2"/>
          </a:solidFill>
        </p:spPr>
        <p:txBody>
          <a:bodyPr>
            <a:spAutoFit/>
          </a:bodyPr>
          <a:lstStyle/>
          <a:p>
            <a:pPr marL="223778"/>
            <a:r>
              <a:rPr lang="ru-RU"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Up-front</a:t>
            </a:r>
            <a:r>
              <a:rPr lang="ru-RU"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 believers, don</a:t>
            </a:r>
            <a:r>
              <a:rPr lang="uk-UA"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t arrogantly say, </a:t>
            </a:r>
            <a:br>
              <a:rPr lang="en-US" sz="2800" b="1" dirty="0">
                <a:solidFill>
                  <a:schemeClr val="bg1"/>
                </a:solidFill>
                <a:latin typeface="Arial" charset="0"/>
                <a:cs typeface="ＭＳ Ｐゴシック" charset="0"/>
              </a:rPr>
            </a:br>
            <a:r>
              <a:rPr lang="ru-RU"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I don</a:t>
            </a:r>
            <a:r>
              <a:rPr lang="uk-UA"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t need you with less honored roles</a:t>
            </a:r>
            <a:r>
              <a:rPr lang="ru-RU"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 (12:21)</a:t>
            </a:r>
          </a:p>
        </p:txBody>
      </p:sp>
      <p:sp>
        <p:nvSpPr>
          <p:cNvPr id="4" name="TextBox 3"/>
          <p:cNvSpPr txBox="1">
            <a:spLocks noChangeArrowheads="1"/>
          </p:cNvSpPr>
          <p:nvPr/>
        </p:nvSpPr>
        <p:spPr bwMode="auto">
          <a:xfrm>
            <a:off x="2133601" y="5486400"/>
            <a:ext cx="4191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I don</a:t>
            </a:r>
            <a:r>
              <a:rPr kumimoji="0" lang="uk-UA"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t need you!</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15" name="TextBox 14"/>
          <p:cNvSpPr txBox="1">
            <a:spLocks noChangeArrowheads="1"/>
          </p:cNvSpPr>
          <p:nvPr/>
        </p:nvSpPr>
        <p:spPr bwMode="auto">
          <a:xfrm>
            <a:off x="0" y="1295400"/>
            <a:ext cx="533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The eye cannot say to the hand, </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971600" y="4149082"/>
            <a:ext cx="6019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And the head cannot say to the feet,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45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3" descr="needothers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2"/>
          <p:cNvSpPr>
            <a:spLocks noGrp="1" noChangeArrowheads="1"/>
          </p:cNvSpPr>
          <p:nvPr>
            <p:ph type="ctrTitle" idx="4294967295"/>
          </p:nvPr>
        </p:nvSpPr>
        <p:spPr>
          <a:xfrm>
            <a:off x="685800" y="152401"/>
            <a:ext cx="7772400" cy="838200"/>
          </a:xfrm>
          <a:effectLst/>
        </p:spPr>
        <p:txBody>
          <a:bodyPr/>
          <a:lstStyle/>
          <a:p>
            <a:pPr eaLnBrk="1" hangingPunct="1"/>
            <a:r>
              <a:rPr lang="en-US" b="1" dirty="0">
                <a:solidFill>
                  <a:srgbClr val="FFFFFF"/>
                </a:solidFill>
                <a:effectLst>
                  <a:outerShdw blurRad="50800" dist="88900" dir="2700000" algn="tl" rotWithShape="0">
                    <a:srgbClr val="000000">
                      <a:alpha val="78000"/>
                    </a:srgbClr>
                  </a:outerShdw>
                </a:effectLst>
                <a:latin typeface="Arial Rounded MT Bold" charset="0"/>
              </a:rPr>
              <a:t>Main Idea of 1 Cor. 12</a:t>
            </a:r>
          </a:p>
        </p:txBody>
      </p:sp>
      <p:sp>
        <p:nvSpPr>
          <p:cNvPr id="5" name="Rectangle 3"/>
          <p:cNvSpPr txBox="1">
            <a:spLocks noChangeArrowheads="1"/>
          </p:cNvSpPr>
          <p:nvPr/>
        </p:nvSpPr>
        <p:spPr bwMode="auto">
          <a:xfrm>
            <a:off x="0" y="4648201"/>
            <a:ext cx="9144000" cy="1905000"/>
          </a:xfrm>
          <a:prstGeom prst="rect">
            <a:avLst/>
          </a:prstGeom>
          <a:noFill/>
          <a:ln w="9525">
            <a:noFill/>
            <a:miter lim="800000"/>
            <a:headEnd/>
            <a:tailEnd/>
          </a:ln>
          <a:effectLst/>
        </p:spPr>
        <p:txBody>
          <a:bodyPr lIns="91416" tIns="45709" rIns="91416" bIns="45709"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So why do you need </a:t>
            </a:r>
            <a:b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br>
            <a:r>
              <a:rPr kumimoji="0" lang="en-US" sz="4400" b="1" i="0" u="none" strike="noStrike" kern="1200" cap="none" spc="0" normalizeH="0" baseline="0" noProof="0" dirty="0">
                <a:ln>
                  <a:noFill/>
                </a:ln>
                <a:solidFill>
                  <a:srgbClr val="FFFF00"/>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everyone</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 in this church?  </a:t>
            </a:r>
            <a:b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You</a:t>
            </a:r>
            <a:r>
              <a:rPr kumimoji="0" lang="uk-UA" altLang="ja-JP"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re only one part of the body!</a:t>
            </a:r>
          </a:p>
        </p:txBody>
      </p:sp>
    </p:spTree>
    <p:extLst>
      <p:ext uri="{BB962C8B-B14F-4D97-AF65-F5344CB8AC3E}">
        <p14:creationId xmlns:p14="http://schemas.microsoft.com/office/powerpoint/2010/main" val="36564084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13</a:t>
            </a:r>
          </a:p>
        </p:txBody>
      </p:sp>
    </p:spTree>
    <p:extLst>
      <p:ext uri="{BB962C8B-B14F-4D97-AF65-F5344CB8AC3E}">
        <p14:creationId xmlns:p14="http://schemas.microsoft.com/office/powerpoint/2010/main" val="28888036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7373" name="Picture 13" descr="heart-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6775" y="5"/>
            <a:ext cx="2330450" cy="2733675"/>
          </a:xfrm>
          <a:prstGeom prst="rect">
            <a:avLst/>
          </a:prstGeom>
          <a:noFill/>
          <a:extLst>
            <a:ext uri="{909E8E84-426E-40dd-AFC4-6F175D3DCCD1}">
              <a14:hiddenFill xmlns:a14="http://schemas.microsoft.com/office/drawing/2010/main" xmlns="">
                <a:solidFill>
                  <a:srgbClr val="FFFFFF"/>
                </a:solidFill>
              </a14:hiddenFill>
            </a:ext>
          </a:extLst>
        </p:spPr>
      </p:pic>
      <p:sp>
        <p:nvSpPr>
          <p:cNvPr id="527366" name="Text Box 6"/>
          <p:cNvSpPr txBox="1">
            <a:spLocks noChangeArrowheads="1"/>
          </p:cNvSpPr>
          <p:nvPr/>
        </p:nvSpPr>
        <p:spPr bwMode="auto">
          <a:xfrm>
            <a:off x="1104901" y="1965327"/>
            <a:ext cx="6934200" cy="3792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Why must we use our gifts with love?  Because…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a:t>
            </a:r>
            <a:b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love is </a:t>
            </a:r>
            <a:r>
              <a:rPr kumimoji="0" lang="en-US" sz="4000" b="1" i="0" u="none" strike="noStrike" kern="1200" cap="none" spc="0" normalizeH="0" baseline="0" noProof="0" dirty="0">
                <a:ln>
                  <a:noFill/>
                </a:ln>
                <a:solidFill>
                  <a:srgbClr val="FFFF00"/>
                </a:solidFill>
                <a:effectLst>
                  <a:glow rad="165100">
                    <a:srgbClr val="000000">
                      <a:satMod val="175000"/>
                    </a:srgbClr>
                  </a:glow>
                </a:effectLst>
                <a:uLnTx/>
                <a:uFillTx/>
                <a:latin typeface="Arial" charset="0"/>
                <a:ea typeface="ＭＳ Ｐゴシック" charset="0"/>
                <a:cs typeface="Arial" charset="0"/>
              </a:rPr>
              <a:t>superior</a:t>
            </a: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to gifts, love </a:t>
            </a:r>
            <a:r>
              <a:rPr kumimoji="0" lang="en-US" sz="4000" b="1" i="0" u="none" strike="noStrike" kern="1200" cap="none" spc="0" normalizeH="0" baseline="0" noProof="0" dirty="0">
                <a:ln>
                  <a:noFill/>
                </a:ln>
                <a:solidFill>
                  <a:srgbClr val="FFFF00"/>
                </a:solidFill>
                <a:effectLst>
                  <a:glow rad="165100">
                    <a:srgbClr val="000000">
                      <a:satMod val="175000"/>
                    </a:srgbClr>
                  </a:glow>
                </a:effectLst>
                <a:uLnTx/>
                <a:uFillTx/>
                <a:latin typeface="Arial" charset="0"/>
                <a:ea typeface="ＭＳ Ｐゴシック" charset="0"/>
                <a:cs typeface="Arial" charset="0"/>
              </a:rPr>
              <a:t>benefits</a:t>
            </a: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others, and love </a:t>
            </a:r>
            <a:r>
              <a:rPr kumimoji="0" lang="en-US" sz="4000" b="1" i="0" u="none" strike="noStrike" kern="1200" cap="none" spc="0" normalizeH="0" baseline="0" noProof="0" dirty="0">
                <a:ln>
                  <a:noFill/>
                </a:ln>
                <a:solidFill>
                  <a:srgbClr val="FFFF00"/>
                </a:solidFill>
                <a:effectLst>
                  <a:glow rad="165100">
                    <a:srgbClr val="000000">
                      <a:satMod val="175000"/>
                    </a:srgbClr>
                  </a:glow>
                </a:effectLst>
                <a:uLnTx/>
                <a:uFillTx/>
                <a:latin typeface="Arial" charset="0"/>
                <a:ea typeface="ＭＳ Ｐゴシック" charset="0"/>
                <a:cs typeface="Arial" charset="0"/>
              </a:rPr>
              <a:t>outlasts</a:t>
            </a: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gifts </a:t>
            </a:r>
          </a:p>
        </p:txBody>
      </p:sp>
      <p:sp>
        <p:nvSpPr>
          <p:cNvPr id="527363" name="Rectangle 3"/>
          <p:cNvSpPr>
            <a:spLocks noGrp="1" noChangeArrowheads="1"/>
          </p:cNvSpPr>
          <p:nvPr>
            <p:ph type="ctrTitle"/>
          </p:nvPr>
        </p:nvSpPr>
        <p:spPr>
          <a:xfrm>
            <a:off x="152401" y="762000"/>
            <a:ext cx="8839200" cy="685800"/>
          </a:xfrm>
          <a:effectLst>
            <a:outerShdw blurRad="63500" dist="35921" dir="2700000" algn="ctr" rotWithShape="0">
              <a:schemeClr val="tx1">
                <a:alpha val="74998"/>
              </a:schemeClr>
            </a:outerShdw>
          </a:effectLst>
        </p:spPr>
        <p:txBody>
          <a:bodyPr/>
          <a:lstStyle/>
          <a:p>
            <a:r>
              <a:rPr lang="en-US" sz="4800" dirty="0"/>
              <a:t>Main Idea of 1 Cor. 13</a:t>
            </a:r>
          </a:p>
        </p:txBody>
      </p:sp>
    </p:spTree>
    <p:extLst>
      <p:ext uri="{BB962C8B-B14F-4D97-AF65-F5344CB8AC3E}">
        <p14:creationId xmlns:p14="http://schemas.microsoft.com/office/powerpoint/2010/main" val="2657268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7366">
                                            <p:txEl>
                                              <p:pRg st="0" end="0"/>
                                            </p:txEl>
                                          </p:spTgt>
                                        </p:tgtEl>
                                        <p:attrNameLst>
                                          <p:attrName>style.visibility</p:attrName>
                                        </p:attrNameLst>
                                      </p:cBhvr>
                                      <p:to>
                                        <p:strVal val="visible"/>
                                      </p:to>
                                    </p:set>
                                    <p:animEffect transition="in" filter="dissolve">
                                      <p:cBhvr>
                                        <p:cTn id="7" dur="500"/>
                                        <p:tgtEl>
                                          <p:spTgt spid="5273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7366">
                                            <p:txEl>
                                              <p:pRg st="1" end="1"/>
                                            </p:txEl>
                                          </p:spTgt>
                                        </p:tgtEl>
                                        <p:attrNameLst>
                                          <p:attrName>style.visibility</p:attrName>
                                        </p:attrNameLst>
                                      </p:cBhvr>
                                      <p:to>
                                        <p:strVal val="visible"/>
                                      </p:to>
                                    </p:set>
                                    <p:animEffect transition="in" filter="dissolve">
                                      <p:cBhvr>
                                        <p:cTn id="12" dur="500"/>
                                        <p:tgtEl>
                                          <p:spTgt spid="5273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6"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14</a:t>
            </a:r>
          </a:p>
        </p:txBody>
      </p:sp>
    </p:spTree>
    <p:extLst>
      <p:ext uri="{BB962C8B-B14F-4D97-AF65-F5344CB8AC3E}">
        <p14:creationId xmlns:p14="http://schemas.microsoft.com/office/powerpoint/2010/main" val="21662701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977" name="Group 1026"/>
          <p:cNvGrpSpPr>
            <a:grpSpLocks/>
          </p:cNvGrpSpPr>
          <p:nvPr/>
        </p:nvGrpSpPr>
        <p:grpSpPr bwMode="auto">
          <a:xfrm>
            <a:off x="0" y="0"/>
            <a:ext cx="4114800" cy="3886200"/>
            <a:chOff x="96" y="192"/>
            <a:chExt cx="2844" cy="2880"/>
          </a:xfrm>
        </p:grpSpPr>
        <p:pic>
          <p:nvPicPr>
            <p:cNvPr id="254982"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3" name="Rectangle 1028"/>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grpSp>
      <p:sp>
        <p:nvSpPr>
          <p:cNvPr id="254978" name="Rectangle 1029"/>
          <p:cNvSpPr>
            <a:spLocks noGrp="1" noChangeArrowheads="1"/>
          </p:cNvSpPr>
          <p:nvPr>
            <p:ph type="ctrTitle"/>
          </p:nvPr>
        </p:nvSpPr>
        <p:spPr>
          <a:xfrm>
            <a:off x="3048000" y="485551"/>
            <a:ext cx="5943600" cy="1158875"/>
          </a:xfrm>
        </p:spPr>
        <p:txBody>
          <a:bodyPr/>
          <a:lstStyle/>
          <a:p>
            <a:pPr eaLnBrk="1" hangingPunct="1"/>
            <a:r>
              <a:rPr lang="en-US" sz="3500" b="1" dirty="0">
                <a:latin typeface="Comic Sans MS" charset="0"/>
                <a:ea typeface="ＭＳ Ｐゴシック" charset="0"/>
              </a:rPr>
              <a:t>Tests of a True Prophet (Deut. 18:20, 22)</a:t>
            </a:r>
            <a:endParaRPr lang="en-US" sz="3500" dirty="0">
              <a:latin typeface="Comic Sans MS" charset="0"/>
              <a:ea typeface="ＭＳ Ｐゴシック" charset="0"/>
            </a:endParaRPr>
          </a:p>
        </p:txBody>
      </p:sp>
      <p:sp>
        <p:nvSpPr>
          <p:cNvPr id="202758" name="Text Box 1030"/>
          <p:cNvSpPr txBox="1">
            <a:spLocks noChangeArrowheads="1"/>
          </p:cNvSpPr>
          <p:nvPr/>
        </p:nvSpPr>
        <p:spPr bwMode="auto">
          <a:xfrm>
            <a:off x="3657600" y="1951038"/>
            <a:ext cx="5257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7525" indent="-5175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0" i="0" u="none" strike="noStrike" kern="1200" cap="none" spc="0" normalizeH="0" baseline="0" noProof="0">
                <a:ln>
                  <a:noFill/>
                </a:ln>
                <a:solidFill>
                  <a:srgbClr val="660066"/>
                </a:solidFill>
                <a:effectLst/>
                <a:uLnTx/>
                <a:uFillTx/>
                <a:latin typeface="Arial" charset="0"/>
                <a:ea typeface="Osaka" charset="0"/>
                <a:cs typeface="Osaka" charset="0"/>
              </a:rPr>
              <a:t>Predictions 100% true</a:t>
            </a:r>
          </a:p>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0" i="0" u="none" strike="noStrike" kern="1200" cap="none" spc="0" normalizeH="0" baseline="0" noProof="0">
                <a:ln>
                  <a:noFill/>
                </a:ln>
                <a:solidFill>
                  <a:srgbClr val="660066"/>
                </a:solidFill>
                <a:effectLst/>
                <a:uLnTx/>
                <a:uFillTx/>
                <a:latin typeface="Arial" charset="0"/>
                <a:ea typeface="Osaka" charset="0"/>
                <a:cs typeface="Osaka" charset="0"/>
              </a:rPr>
              <a:t>Worships the L</a:t>
            </a:r>
            <a:r>
              <a:rPr kumimoji="0" lang="en-US" sz="3200" b="0" i="0" u="none" strike="noStrike" kern="1200" cap="none" spc="0" normalizeH="0" baseline="0" noProof="0">
                <a:ln>
                  <a:noFill/>
                </a:ln>
                <a:solidFill>
                  <a:srgbClr val="660066"/>
                </a:solidFill>
                <a:effectLst/>
                <a:uLnTx/>
                <a:uFillTx/>
                <a:latin typeface="Arial" charset="0"/>
                <a:ea typeface="Osaka" charset="0"/>
                <a:cs typeface="Osaka" charset="0"/>
              </a:rPr>
              <a:t>ORD</a:t>
            </a:r>
            <a:endParaRPr kumimoji="0" lang="en-US" sz="3600" b="0" i="0" u="none" strike="noStrike" kern="1200" cap="none" spc="0" normalizeH="0" baseline="0" noProof="0">
              <a:ln>
                <a:noFill/>
              </a:ln>
              <a:solidFill>
                <a:srgbClr val="660066"/>
              </a:solidFill>
              <a:effectLst/>
              <a:uLnTx/>
              <a:uFillTx/>
              <a:latin typeface="Arial" charset="0"/>
              <a:ea typeface="Osaka" charset="0"/>
              <a:cs typeface="Osaka" charset="0"/>
            </a:endParaRPr>
          </a:p>
        </p:txBody>
      </p:sp>
      <p:sp>
        <p:nvSpPr>
          <p:cNvPr id="254980" name="Text Box 1031"/>
          <p:cNvSpPr txBox="1">
            <a:spLocks noChangeArrowheads="1"/>
          </p:cNvSpPr>
          <p:nvPr/>
        </p:nvSpPr>
        <p:spPr bwMode="auto">
          <a:xfrm>
            <a:off x="76200" y="4120545"/>
            <a:ext cx="8991600" cy="242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r>
              <a:rPr kumimoji="0" 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But any prophet who falsely claims to speak in my name or who speaks in the name of another god must die…If the prophet speaks in the Lord</a:t>
            </a:r>
            <a:r>
              <a:rPr kumimoji="0" lang="uk-UA"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r>
              <a:rPr kumimoji="0" 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s name but his prediction does not happen or come true, you will know that the Lord did not give that message. That prophet has spoken without my authority and need not be feared.</a:t>
            </a:r>
            <a:r>
              <a:rPr kumimoji="0" lang="ru-RU"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endParaRPr kumimoji="0" lang="en-US" sz="3600" b="1" i="0" u="none" strike="noStrike" kern="1200" cap="none" spc="0" normalizeH="0" baseline="0" noProof="0" dirty="0">
              <a:ln>
                <a:noFill/>
              </a:ln>
              <a:solidFill>
                <a:srgbClr val="000000"/>
              </a:solidFill>
              <a:effectLst/>
              <a:uLnTx/>
              <a:uFillTx/>
              <a:latin typeface="Arial Narrow Bold" charset="0"/>
              <a:ea typeface="Osaka" charset="0"/>
              <a:cs typeface="Osaka" charset="0"/>
            </a:endParaRPr>
          </a:p>
        </p:txBody>
      </p:sp>
    </p:spTree>
    <p:extLst>
      <p:ext uri="{BB962C8B-B14F-4D97-AF65-F5344CB8AC3E}">
        <p14:creationId xmlns:p14="http://schemas.microsoft.com/office/powerpoint/2010/main" val="38820463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02758">
                                            <p:txEl>
                                              <p:pRg st="0" end="0"/>
                                            </p:txEl>
                                          </p:spTgt>
                                        </p:tgtEl>
                                        <p:attrNameLst>
                                          <p:attrName>style.visibility</p:attrName>
                                        </p:attrNameLst>
                                      </p:cBhvr>
                                      <p:to>
                                        <p:strVal val="visible"/>
                                      </p:to>
                                    </p:set>
                                    <p:anim calcmode="lin" valueType="num">
                                      <p:cBhvr>
                                        <p:cTn id="7" dur="1000" fill="hold"/>
                                        <p:tgtEl>
                                          <p:spTgt spid="20275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275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275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0275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02758">
                                            <p:txEl>
                                              <p:pRg st="1" end="1"/>
                                            </p:txEl>
                                          </p:spTgt>
                                        </p:tgtEl>
                                        <p:attrNameLst>
                                          <p:attrName>style.visibility</p:attrName>
                                        </p:attrNameLst>
                                      </p:cBhvr>
                                      <p:to>
                                        <p:strVal val="visible"/>
                                      </p:to>
                                    </p:set>
                                    <p:anim calcmode="lin" valueType="num">
                                      <p:cBhvr>
                                        <p:cTn id="15" dur="1000" fill="hold"/>
                                        <p:tgtEl>
                                          <p:spTgt spid="20275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275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275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027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build="allAtOnce"/>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miracle of speaking in tongues">
            <a:extLst>
              <a:ext uri="{FF2B5EF4-FFF2-40B4-BE49-F238E27FC236}">
                <a16:creationId xmlns:a16="http://schemas.microsoft.com/office/drawing/2014/main" id="{BDED32BD-B62B-984D-971E-9D1E850F11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924"/>
          <a:stretch/>
        </p:blipFill>
        <p:spPr bwMode="auto">
          <a:xfrm>
            <a:off x="-30163" y="0"/>
            <a:ext cx="9174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E9B567A-BB5F-D74F-85B4-2A0123731B16}"/>
              </a:ext>
            </a:extLst>
          </p:cNvPr>
          <p:cNvSpPr>
            <a:spLocks noGrp="1"/>
          </p:cNvSpPr>
          <p:nvPr>
            <p:ph type="title"/>
          </p:nvPr>
        </p:nvSpPr>
        <p:spPr>
          <a:xfrm>
            <a:off x="271464" y="213658"/>
            <a:ext cx="7624762" cy="1415772"/>
          </a:xfrm>
        </p:spPr>
        <p:txBody>
          <a:bodyPr/>
          <a:lstStyle/>
          <a:p>
            <a:r>
              <a:rPr lang="en-US" b="1" dirty="0">
                <a:solidFill>
                  <a:schemeClr val="bg1"/>
                </a:solidFill>
                <a:effectLst>
                  <a:glow rad="228600">
                    <a:schemeClr val="accent4">
                      <a:satMod val="175000"/>
                    </a:schemeClr>
                  </a:glow>
                </a:effectLst>
                <a:latin typeface="Arial" charset="0"/>
                <a:ea typeface="ＭＳ Ｐゴシック" charset="0"/>
              </a:rPr>
              <a:t>Why can</a:t>
            </a:r>
            <a:r>
              <a:rPr lang="uk-UA" b="1" dirty="0">
                <a:solidFill>
                  <a:schemeClr val="bg1"/>
                </a:solidFill>
                <a:effectLst>
                  <a:glow rad="228600">
                    <a:schemeClr val="accent4">
                      <a:satMod val="175000"/>
                    </a:schemeClr>
                  </a:glow>
                </a:effectLst>
                <a:latin typeface="Arial" charset="0"/>
                <a:ea typeface="ＭＳ Ｐゴシック" charset="0"/>
              </a:rPr>
              <a:t>'</a:t>
            </a:r>
            <a:r>
              <a:rPr lang="en-US" b="1" dirty="0">
                <a:solidFill>
                  <a:schemeClr val="bg1"/>
                </a:solidFill>
                <a:effectLst>
                  <a:glow rad="228600">
                    <a:schemeClr val="accent4">
                      <a:satMod val="175000"/>
                    </a:schemeClr>
                  </a:glow>
                </a:effectLst>
                <a:latin typeface="Arial" charset="0"/>
                <a:ea typeface="ＭＳ Ｐゴシック" charset="0"/>
              </a:rPr>
              <a:t>t tongues be a special prayer language?</a:t>
            </a:r>
            <a:endParaRPr lang="en-US" dirty="0">
              <a:solidFill>
                <a:schemeClr val="bg1"/>
              </a:solidFill>
              <a:effectLst>
                <a:glow rad="228600">
                  <a:schemeClr val="accent4">
                    <a:satMod val="175000"/>
                  </a:schemeClr>
                </a:glow>
              </a:effectLst>
            </a:endParaRPr>
          </a:p>
        </p:txBody>
      </p:sp>
      <p:sp>
        <p:nvSpPr>
          <p:cNvPr id="3" name="Content Placeholder 2">
            <a:extLst>
              <a:ext uri="{FF2B5EF4-FFF2-40B4-BE49-F238E27FC236}">
                <a16:creationId xmlns:a16="http://schemas.microsoft.com/office/drawing/2014/main" id="{8A4CC723-9D27-8943-ABBE-7447EF4EADE3}"/>
              </a:ext>
            </a:extLst>
          </p:cNvPr>
          <p:cNvSpPr>
            <a:spLocks noGrp="1"/>
          </p:cNvSpPr>
          <p:nvPr>
            <p:ph idx="1"/>
          </p:nvPr>
        </p:nvSpPr>
        <p:spPr>
          <a:xfrm>
            <a:off x="271464" y="2057400"/>
            <a:ext cx="7772400" cy="4114800"/>
          </a:xfrm>
        </p:spPr>
        <p:txBody>
          <a:bodyPr/>
          <a:lstStyle/>
          <a:p>
            <a:pPr marL="455613" lvl="0" indent="-455613" eaLnBrk="1" hangingPunct="1">
              <a:lnSpc>
                <a:spcPct val="90000"/>
              </a:lnSpc>
              <a:buFont typeface="Arial" pitchFamily="-105" charset="0"/>
              <a:buAutoNum type="alphaLcParenR"/>
              <a:defRPr/>
            </a:pPr>
            <a:r>
              <a:rPr lang="en-US" b="1" kern="1200" dirty="0">
                <a:solidFill>
                  <a:schemeClr val="bg1"/>
                </a:solidFill>
                <a:effectLst>
                  <a:glow rad="228600">
                    <a:schemeClr val="accent4">
                      <a:satMod val="175000"/>
                    </a:schemeClr>
                  </a:glow>
                </a:effectLst>
                <a:latin typeface="Arial" pitchFamily="-105" charset="0"/>
                <a:ea typeface="Osaka" charset="0"/>
                <a:cs typeface="Osaka" charset="0"/>
              </a:rPr>
              <a:t>Edifies others (14:26)</a:t>
            </a:r>
          </a:p>
          <a:p>
            <a:pPr marL="455613" lvl="0" indent="-455613" eaLnBrk="1" hangingPunct="1">
              <a:lnSpc>
                <a:spcPct val="90000"/>
              </a:lnSpc>
              <a:buFont typeface="Arial" pitchFamily="-105" charset="0"/>
              <a:buAutoNum type="alphaLcParenR"/>
              <a:defRPr/>
            </a:pPr>
            <a:r>
              <a:rPr lang="en-US" b="1" kern="1200" dirty="0">
                <a:solidFill>
                  <a:schemeClr val="bg1"/>
                </a:solidFill>
                <a:effectLst>
                  <a:glow rad="228600">
                    <a:schemeClr val="accent4">
                      <a:satMod val="175000"/>
                    </a:schemeClr>
                  </a:glow>
                </a:effectLst>
                <a:latin typeface="Arial" pitchFamily="-105" charset="0"/>
                <a:ea typeface="Osaka" charset="0"/>
                <a:cs typeface="Osaka" charset="0"/>
              </a:rPr>
              <a:t>For unbelievers (14:22)</a:t>
            </a:r>
          </a:p>
          <a:p>
            <a:pPr marL="455613" lvl="0" indent="-455613" eaLnBrk="1" hangingPunct="1">
              <a:lnSpc>
                <a:spcPct val="90000"/>
              </a:lnSpc>
              <a:buFont typeface="Arial" pitchFamily="-105" charset="0"/>
              <a:buAutoNum type="alphaLcParenR"/>
              <a:defRPr/>
            </a:pPr>
            <a:r>
              <a:rPr lang="en-US" b="1" kern="1200" dirty="0">
                <a:solidFill>
                  <a:schemeClr val="bg1"/>
                </a:solidFill>
                <a:effectLst>
                  <a:glow rad="228600">
                    <a:schemeClr val="accent4">
                      <a:satMod val="175000"/>
                    </a:schemeClr>
                  </a:glow>
                </a:effectLst>
                <a:latin typeface="Arial" pitchFamily="-105" charset="0"/>
                <a:ea typeface="Osaka" charset="0"/>
                <a:cs typeface="Osaka" charset="0"/>
              </a:rPr>
              <a:t>Not understood (14:14-15)</a:t>
            </a:r>
          </a:p>
          <a:p>
            <a:pPr marL="455613" lvl="0" indent="-455613" eaLnBrk="1" hangingPunct="1">
              <a:lnSpc>
                <a:spcPct val="90000"/>
              </a:lnSpc>
              <a:buFont typeface="Arial" pitchFamily="-105" charset="0"/>
              <a:buAutoNum type="alphaLcParenR"/>
              <a:defRPr/>
            </a:pPr>
            <a:r>
              <a:rPr lang="en-US" b="1" kern="1200" dirty="0">
                <a:solidFill>
                  <a:schemeClr val="bg1"/>
                </a:solidFill>
                <a:effectLst>
                  <a:glow rad="228600">
                    <a:schemeClr val="accent4">
                      <a:satMod val="175000"/>
                    </a:schemeClr>
                  </a:glow>
                </a:effectLst>
                <a:latin typeface="Arial" pitchFamily="-105" charset="0"/>
                <a:ea typeface="Osaka" charset="0"/>
                <a:cs typeface="Osaka" charset="0"/>
              </a:rPr>
              <a:t>Limited to some (12:30)</a:t>
            </a:r>
          </a:p>
          <a:p>
            <a:pPr marL="455613" lvl="0" indent="-455613" eaLnBrk="1" hangingPunct="1">
              <a:lnSpc>
                <a:spcPct val="90000"/>
              </a:lnSpc>
              <a:buFont typeface="Arial" pitchFamily="-105" charset="0"/>
              <a:buAutoNum type="alphaLcParenR"/>
              <a:defRPr/>
            </a:pPr>
            <a:r>
              <a:rPr lang="en-US" b="1" kern="1200" dirty="0">
                <a:solidFill>
                  <a:schemeClr val="bg1"/>
                </a:solidFill>
                <a:effectLst>
                  <a:glow rad="228600">
                    <a:schemeClr val="accent4">
                      <a:satMod val="175000"/>
                    </a:schemeClr>
                  </a:glow>
                </a:effectLst>
                <a:latin typeface="Arial" pitchFamily="-105" charset="0"/>
                <a:ea typeface="Osaka" charset="0"/>
                <a:cs typeface="Osaka" charset="0"/>
              </a:rPr>
              <a:t>Interpretation required (14:26-28)</a:t>
            </a:r>
          </a:p>
          <a:p>
            <a:pPr marL="455613" lvl="0" indent="-455613" eaLnBrk="1" hangingPunct="1">
              <a:lnSpc>
                <a:spcPct val="90000"/>
              </a:lnSpc>
              <a:buFont typeface="Arial" pitchFamily="-105" charset="0"/>
              <a:buAutoNum type="alphaLcParenR"/>
              <a:defRPr/>
            </a:pPr>
            <a:r>
              <a:rPr lang="en-US" b="1" kern="1200" dirty="0">
                <a:solidFill>
                  <a:schemeClr val="bg1"/>
                </a:solidFill>
                <a:effectLst>
                  <a:glow rad="228600">
                    <a:schemeClr val="accent4">
                      <a:satMod val="175000"/>
                    </a:schemeClr>
                  </a:glow>
                </a:effectLst>
                <a:latin typeface="Arial" pitchFamily="-105" charset="0"/>
                <a:ea typeface="Osaka" charset="0"/>
                <a:cs typeface="Osaka" charset="0"/>
              </a:rPr>
              <a:t>Keep quiet in the church (14:28)</a:t>
            </a:r>
          </a:p>
          <a:p>
            <a:pPr marL="455613" lvl="0" indent="-455613" eaLnBrk="1" hangingPunct="1">
              <a:lnSpc>
                <a:spcPct val="90000"/>
              </a:lnSpc>
              <a:buFont typeface="Arial" pitchFamily="-105" charset="0"/>
              <a:buAutoNum type="alphaLcParenR"/>
              <a:defRPr/>
            </a:pPr>
            <a:r>
              <a:rPr lang="en-US" b="1" kern="1200" dirty="0">
                <a:solidFill>
                  <a:schemeClr val="bg1"/>
                </a:solidFill>
                <a:effectLst>
                  <a:glow rad="228600">
                    <a:schemeClr val="accent4">
                      <a:satMod val="175000"/>
                    </a:schemeClr>
                  </a:glow>
                </a:effectLst>
                <a:latin typeface="Arial" pitchFamily="-105" charset="0"/>
                <a:ea typeface="Osaka" charset="0"/>
                <a:cs typeface="Osaka" charset="0"/>
              </a:rPr>
              <a:t>Outside church as a sign (14:20</a:t>
            </a:r>
            <a:endParaRPr lang="en-US" dirty="0">
              <a:solidFill>
                <a:schemeClr val="bg1"/>
              </a:solidFill>
              <a:effectLst>
                <a:glow rad="228600">
                  <a:schemeClr val="accent4">
                    <a:satMod val="175000"/>
                  </a:schemeClr>
                </a:glow>
              </a:effectLst>
            </a:endParaRPr>
          </a:p>
        </p:txBody>
      </p:sp>
    </p:spTree>
    <p:extLst>
      <p:ext uri="{BB962C8B-B14F-4D97-AF65-F5344CB8AC3E}">
        <p14:creationId xmlns:p14="http://schemas.microsoft.com/office/powerpoint/2010/main" val="14884641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15</a:t>
            </a:r>
          </a:p>
        </p:txBody>
      </p:sp>
    </p:spTree>
    <p:extLst>
      <p:ext uri="{BB962C8B-B14F-4D97-AF65-F5344CB8AC3E}">
        <p14:creationId xmlns:p14="http://schemas.microsoft.com/office/powerpoint/2010/main" val="1596046180"/>
      </p:ext>
    </p:extLst>
  </p:cSld>
  <p:clrMapOvr>
    <a:masterClrMapping/>
  </p:clrMapOvr>
</p:sld>
</file>

<file path=ppt/theme/_rels/theme1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1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0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20755</TotalTime>
  <Words>3134</Words>
  <Application>Microsoft Macintosh PowerPoint</Application>
  <PresentationFormat>On-screen Show (4:3)</PresentationFormat>
  <Paragraphs>482</Paragraphs>
  <Slides>114</Slides>
  <Notes>85</Notes>
  <HiddenSlides>0</HiddenSlides>
  <MMClips>0</MMClips>
  <ScaleCrop>false</ScaleCrop>
  <HeadingPairs>
    <vt:vector size="6" baseType="variant">
      <vt:variant>
        <vt:lpstr>Fonts Used</vt:lpstr>
      </vt:variant>
      <vt:variant>
        <vt:i4>26</vt:i4>
      </vt:variant>
      <vt:variant>
        <vt:lpstr>Theme</vt:lpstr>
      </vt:variant>
      <vt:variant>
        <vt:i4>54</vt:i4>
      </vt:variant>
      <vt:variant>
        <vt:lpstr>Slide Titles</vt:lpstr>
      </vt:variant>
      <vt:variant>
        <vt:i4>114</vt:i4>
      </vt:variant>
    </vt:vector>
  </HeadingPairs>
  <TitlesOfParts>
    <vt:vector size="194" baseType="lpstr">
      <vt:lpstr>Alan Den</vt:lpstr>
      <vt:lpstr>Aramis Italic</vt:lpstr>
      <vt:lpstr>Aramis Regular</vt:lpstr>
      <vt:lpstr>Arial Bold</vt:lpstr>
      <vt:lpstr>Arial Bold Italic</vt:lpstr>
      <vt:lpstr>Bizarro Regular</vt:lpstr>
      <vt:lpstr>Eraser</vt:lpstr>
      <vt:lpstr>Arial</vt:lpstr>
      <vt:lpstr>Arial Black</vt:lpstr>
      <vt:lpstr>Arial Narrow</vt:lpstr>
      <vt:lpstr>Arial Narrow Bold</vt:lpstr>
      <vt:lpstr>Arial Rounded MT Bold</vt:lpstr>
      <vt:lpstr>Book Antiqua</vt:lpstr>
      <vt:lpstr>Calibri</vt:lpstr>
      <vt:lpstr>Calisto MT</vt:lpstr>
      <vt:lpstr>Comic Sans MS</vt:lpstr>
      <vt:lpstr>Helvetica</vt:lpstr>
      <vt:lpstr>Impact</vt:lpstr>
      <vt:lpstr>Lucida Sans</vt:lpstr>
      <vt:lpstr>Tahoma</vt:lpstr>
      <vt:lpstr>Tempus Sans ITC</vt:lpstr>
      <vt:lpstr>Times</vt:lpstr>
      <vt:lpstr>Times New Roman</vt:lpstr>
      <vt:lpstr>Wingdings</vt:lpstr>
      <vt:lpstr>Wingdings 2</vt:lpstr>
      <vt:lpstr>Wingdings 3</vt:lpstr>
      <vt:lpstr>Expedition</vt:lpstr>
      <vt:lpstr>Blank Presentation</vt:lpstr>
      <vt:lpstr>2_Expedition</vt:lpstr>
      <vt:lpstr>5_Expedition</vt:lpstr>
      <vt:lpstr>5_Blank Presentation</vt:lpstr>
      <vt:lpstr>13_Blank Presentation</vt:lpstr>
      <vt:lpstr>Capsules</vt:lpstr>
      <vt:lpstr>8_Default Design</vt:lpstr>
      <vt:lpstr>14_Blank Presentation</vt:lpstr>
      <vt:lpstr>1_LaVerne</vt:lpstr>
      <vt:lpstr>1_Axis</vt:lpstr>
      <vt:lpstr>15_Blank Presentation</vt:lpstr>
      <vt:lpstr>9_Expedition</vt:lpstr>
      <vt:lpstr>16_Blank Presentation</vt:lpstr>
      <vt:lpstr>12_Default Design</vt:lpstr>
      <vt:lpstr>Earth</vt:lpstr>
      <vt:lpstr>Apex</vt:lpstr>
      <vt:lpstr>13_Default Design</vt:lpstr>
      <vt:lpstr>18_Blank Presentation</vt:lpstr>
      <vt:lpstr>11_Expedition</vt:lpstr>
      <vt:lpstr>14_Default Design</vt:lpstr>
      <vt:lpstr>19_Blank Presentation</vt:lpstr>
      <vt:lpstr>2_Gleam</vt:lpstr>
      <vt:lpstr>2_LaVerne</vt:lpstr>
      <vt:lpstr>1_Earth</vt:lpstr>
      <vt:lpstr>5_Default Design</vt:lpstr>
      <vt:lpstr>7_Default Design</vt:lpstr>
      <vt:lpstr>12_Expedition</vt:lpstr>
      <vt:lpstr>Recommending A Strategy</vt:lpstr>
      <vt:lpstr>16_Default Design</vt:lpstr>
      <vt:lpstr>Schmooze</vt:lpstr>
      <vt:lpstr>Strategic</vt:lpstr>
      <vt:lpstr>1_Default Design</vt:lpstr>
      <vt:lpstr>27_Blank Presentation</vt:lpstr>
      <vt:lpstr>49_Blank Presentation</vt:lpstr>
      <vt:lpstr>50_Blank Presentation</vt:lpstr>
      <vt:lpstr>1_Story</vt:lpstr>
      <vt:lpstr>Default Design</vt:lpstr>
      <vt:lpstr>2_Story</vt:lpstr>
      <vt:lpstr>1_Expedition</vt:lpstr>
      <vt:lpstr>1_Blank Presentation</vt:lpstr>
      <vt:lpstr>1_Ripple</vt:lpstr>
      <vt:lpstr>3_Office Theme</vt:lpstr>
      <vt:lpstr>2_Blank Presentation</vt:lpstr>
      <vt:lpstr>7_Office Theme</vt:lpstr>
      <vt:lpstr>1_Kimono</vt:lpstr>
      <vt:lpstr>19_Default Design</vt:lpstr>
      <vt:lpstr>20_Default Design</vt:lpstr>
      <vt:lpstr>21_Default Design</vt:lpstr>
      <vt:lpstr>3_Gesture</vt:lpstr>
      <vt:lpstr>8_Blank Presentation</vt:lpstr>
      <vt:lpstr>11_Blank Presentation</vt:lpstr>
      <vt:lpstr>6_Default Design</vt:lpstr>
      <vt:lpstr>10_Expedition</vt:lpstr>
      <vt:lpstr>Be Different </vt:lpstr>
      <vt:lpstr>Herd Mentality</vt:lpstr>
      <vt:lpstr>Be Different</vt:lpstr>
      <vt:lpstr>Be different.</vt:lpstr>
      <vt:lpstr>Be Different</vt:lpstr>
      <vt:lpstr>“Different” in this book means better.</vt:lpstr>
      <vt:lpstr>How should we be different from unbelievers?</vt:lpstr>
      <vt:lpstr>Background</vt:lpstr>
      <vt:lpstr>God put the Corinthian believers in their dark city to shine as his light.</vt:lpstr>
      <vt:lpstr>Paul's 1st &amp; 2nd Missionary Journeys</vt:lpstr>
      <vt:lpstr>Origin &amp; Destination</vt:lpstr>
      <vt:lpstr>Corinth: Crossroads of Immorality</vt:lpstr>
      <vt:lpstr>Isthmus of Corinth</vt:lpstr>
      <vt:lpstr>View of Acrocorinth from the City</vt:lpstr>
      <vt:lpstr>Immorality in All Seasons</vt:lpstr>
      <vt:lpstr>Temple of Aphrodite</vt:lpstr>
      <vt:lpstr>It takes courage not to do  what everyone else is doing</vt:lpstr>
      <vt:lpstr>How should we…</vt:lpstr>
      <vt:lpstr>1 Corinthians 1</vt:lpstr>
      <vt:lpstr>Key Word</vt:lpstr>
      <vt:lpstr>Sanctified (1:2) = “Set apart by God as His possession” </vt:lpstr>
      <vt:lpstr>Which church leader should we follow?</vt:lpstr>
      <vt:lpstr>Parties at Corinth</vt:lpstr>
      <vt:lpstr>Paul's Key Point of 1 Cor. 1:  Don't divide over leaders because the gospel is based on a crucified man. </vt:lpstr>
      <vt:lpstr>1 Corinthians 2</vt:lpstr>
      <vt:lpstr>Philosophies at Athens</vt:lpstr>
      <vt:lpstr>The Focal Point of the Text</vt:lpstr>
      <vt:lpstr>What does God's wisdom  look like?</vt:lpstr>
      <vt:lpstr>1 Corinthians 3</vt:lpstr>
      <vt:lpstr>Church Unity</vt:lpstr>
      <vt:lpstr>Types of People</vt:lpstr>
      <vt:lpstr>"Carnal" means "fleshly"</vt:lpstr>
      <vt:lpstr>Two Types of Carnality</vt:lpstr>
      <vt:lpstr>"… the fire will test the quality of each man's work"  (1 Cor. 3:13)</vt:lpstr>
      <vt:lpstr>Lasting Building Materials (3:12a)</vt:lpstr>
      <vt:lpstr>Perishable Building Materials (3:12b)</vt:lpstr>
      <vt:lpstr>"saved as through fire…"  (3:15)</vt:lpstr>
      <vt:lpstr>—Main Idea of 1 Cor. 3— Unity comes from seeing all blessings as from God—not from leaders </vt:lpstr>
      <vt:lpstr>1 Corinthians 4</vt:lpstr>
      <vt:lpstr>1 Corinthians 4 Subject</vt:lpstr>
      <vt:lpstr>– Paul's Key Point in 1 Cor. 4 –</vt:lpstr>
      <vt:lpstr>How should we…</vt:lpstr>
      <vt:lpstr>1 Corinthians 5</vt:lpstr>
      <vt:lpstr>How do we maintain purity in the church?</vt:lpstr>
      <vt:lpstr>Humbly remove members living in sin (5:1-2).</vt:lpstr>
      <vt:lpstr>A. Discipline hands a believer over to Satan's dominion to end his hypocrisy  (5:3-5) </vt:lpstr>
      <vt:lpstr>B. Discipline maintains the purity of the body  (5:6-8)</vt:lpstr>
      <vt:lpstr>Yeast</vt:lpstr>
      <vt:lpstr>The Focus of 1 Cor. 5</vt:lpstr>
      <vt:lpstr>1 Corinthians 6</vt:lpstr>
      <vt:lpstr>Conflicts among Christians are family matters––not for unbelievers to solve (6:1)</vt:lpstr>
      <vt:lpstr>"Do you not know that saints will judge the world?" (6:2a)</vt:lpstr>
      <vt:lpstr>Disputes between believers must be solved by believers  (Main Idea of 1 Cor. 6)</vt:lpstr>
      <vt:lpstr>Church Covenant</vt:lpstr>
      <vt:lpstr>"Do you not know that your body is a temple of the Holy Spirit, who is in you, whom you have received from God? You are not your own;  20you were bought at a price. Therefore honor God with your body"  (1 Cor 6:19-20 NIV).</vt:lpstr>
      <vt:lpstr>How should we…</vt:lpstr>
      <vt:lpstr>1 Corinthians 7</vt:lpstr>
      <vt:lpstr>Are you content?</vt:lpstr>
      <vt:lpstr>Why should you be content with your…?</vt:lpstr>
      <vt:lpstr>1 Corinthians 7 Overview</vt:lpstr>
      <vt:lpstr>1 Corinthians 8</vt:lpstr>
      <vt:lpstr>Where Convictions Come From…</vt:lpstr>
      <vt:lpstr>Black &amp; White</vt:lpstr>
      <vt:lpstr>Meat &amp; the Marketplace (1 Cor 8)</vt:lpstr>
      <vt:lpstr>Gray Areas</vt:lpstr>
      <vt:lpstr>Gray Area Examples</vt:lpstr>
      <vt:lpstr>Bad things happen if you insist on your rights in gray matters  (8:10-12).</vt:lpstr>
      <vt:lpstr>Chapter 8 Big Idea</vt:lpstr>
      <vt:lpstr>1 Corinthians 9</vt:lpstr>
      <vt:lpstr>1 Corinthians 8–10</vt:lpstr>
      <vt:lpstr>Do those serving Christ have rights?</vt:lpstr>
      <vt:lpstr>Give up your rights  to help others  mature in Christ   (Main Idea of  1 Corinthians 9)</vt:lpstr>
      <vt:lpstr>1 Corinthians 10</vt:lpstr>
      <vt:lpstr>When You're Idle About Idols</vt:lpstr>
      <vt:lpstr>Wandering Map</vt:lpstr>
      <vt:lpstr>1 Cor. 10:1-4 (NLT)</vt:lpstr>
      <vt:lpstr>Avoid idol feasts since they're as demonic as the Lord's Supper is godly (10:14-22).</vt:lpstr>
      <vt:lpstr>Avoid idolatry or God may discipline you for this involvement with demons</vt:lpstr>
      <vt:lpstr>1 Corinthians 11</vt:lpstr>
      <vt:lpstr>Who wore head coverings?</vt:lpstr>
      <vt:lpstr>God's Authority Structure</vt:lpstr>
      <vt:lpstr>In most societies today, head coverings send the wrong signal––that we are out of touch with societal convention</vt:lpstr>
      <vt:lpstr>PowerPoint Presentation</vt:lpstr>
      <vt:lpstr>Give up your rights to…</vt:lpstr>
      <vt:lpstr>How can you honor God in the Lord's Supper?</vt:lpstr>
      <vt:lpstr>Look in all four directions!</vt:lpstr>
      <vt:lpstr>The Four Directions</vt:lpstr>
      <vt:lpstr>To properly look back on His death and look forward to His return, we need to look outward for others and look inward at our own lives.</vt:lpstr>
      <vt:lpstr>1 Corinthians 12</vt:lpstr>
      <vt:lpstr>"Now the body is not made up of one part, but many" (12:14)</vt:lpstr>
      <vt:lpstr>Believers with less honored gifts shouldn't feel unneeded (12:15-16).</vt:lpstr>
      <vt:lpstr>"Up-front" believers, don't arrogantly say,  "I don't need you with less honored roles" (12:21)</vt:lpstr>
      <vt:lpstr>Main Idea of 1 Cor. 12</vt:lpstr>
      <vt:lpstr>1 Corinthians 13</vt:lpstr>
      <vt:lpstr>Main Idea of 1 Cor. 13</vt:lpstr>
      <vt:lpstr>1 Corinthians 14</vt:lpstr>
      <vt:lpstr>Tests of a True Prophet (Deut. 18:20, 22)</vt:lpstr>
      <vt:lpstr>Why can't tongues be a special prayer language?</vt:lpstr>
      <vt:lpstr>1 Corinthians 15</vt:lpstr>
      <vt:lpstr>His Body,  Our Bodies </vt:lpstr>
      <vt:lpstr>The Full Gospel</vt:lpstr>
      <vt:lpstr>THE RISEN CHRIST</vt:lpstr>
      <vt:lpstr>Believing the resurrection leads to hope (15:20-28)</vt:lpstr>
      <vt:lpstr>Since Christ rose, you will too!  So live like it!</vt:lpstr>
      <vt:lpstr>1 Corinthians 16</vt:lpstr>
      <vt:lpstr>How to advance the gospel during transition…</vt:lpstr>
      <vt:lpstr>Main Idea of 1 Corinthians 16</vt:lpstr>
      <vt:lpstr>Herd Mentality</vt:lpstr>
      <vt:lpstr>How should we be different from unbelievers?</vt:lpstr>
      <vt:lpstr>How should we…</vt:lpstr>
      <vt:lpstr>Main Idea</vt:lpstr>
      <vt:lpstr>Sanctified = “Set apart by God as His possession” </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345</cp:revision>
  <dcterms:created xsi:type="dcterms:W3CDTF">2009-03-02T11:31:42Z</dcterms:created>
  <dcterms:modified xsi:type="dcterms:W3CDTF">2022-01-30T18:19:47Z</dcterms:modified>
</cp:coreProperties>
</file>